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10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0" r:id="rId3"/>
  </p:sldMasterIdLst>
  <p:notesMasterIdLst>
    <p:notesMasterId r:id="rId5"/>
  </p:notesMasterIdLst>
  <p:sldIdLst>
    <p:sldId id="256" r:id="rId4"/>
    <p:sldId id="257" r:id="rId6"/>
    <p:sldId id="281" r:id="rId7"/>
    <p:sldId id="298" r:id="rId8"/>
    <p:sldId id="302" r:id="rId9"/>
    <p:sldId id="301" r:id="rId10"/>
    <p:sldId id="323" r:id="rId11"/>
    <p:sldId id="322" r:id="rId12"/>
    <p:sldId id="325" r:id="rId13"/>
    <p:sldId id="294" r:id="rId14"/>
    <p:sldId id="258" r:id="rId15"/>
    <p:sldId id="295" r:id="rId16"/>
    <p:sldId id="280" r:id="rId17"/>
    <p:sldId id="267" r:id="rId18"/>
    <p:sldId id="320" r:id="rId19"/>
    <p:sldId id="324" r:id="rId20"/>
    <p:sldId id="264" r:id="rId21"/>
    <p:sldId id="321" r:id="rId22"/>
    <p:sldId id="293" r:id="rId23"/>
    <p:sldId id="297" r:id="rId24"/>
    <p:sldId id="314" r:id="rId25"/>
    <p:sldId id="316" r:id="rId26"/>
    <p:sldId id="315" r:id="rId27"/>
    <p:sldId id="327" r:id="rId28"/>
    <p:sldId id="282" r:id="rId29"/>
    <p:sldId id="296" r:id="rId30"/>
    <p:sldId id="326" r:id="rId31"/>
    <p:sldId id="278" r:id="rId32"/>
    <p:sldId id="283" r:id="rId33"/>
    <p:sldId id="284" r:id="rId34"/>
    <p:sldId id="285" r:id="rId35"/>
    <p:sldId id="318" r:id="rId36"/>
    <p:sldId id="274" r:id="rId37"/>
    <p:sldId id="287" r:id="rId38"/>
    <p:sldId id="286" r:id="rId39"/>
    <p:sldId id="289" r:id="rId40"/>
    <p:sldId id="292" r:id="rId41"/>
    <p:sldId id="303" r:id="rId42"/>
    <p:sldId id="308" r:id="rId43"/>
    <p:sldId id="306" r:id="rId44"/>
    <p:sldId id="309" r:id="rId45"/>
    <p:sldId id="310" r:id="rId46"/>
    <p:sldId id="305" r:id="rId47"/>
    <p:sldId id="311" r:id="rId48"/>
    <p:sldId id="307" r:id="rId49"/>
    <p:sldId id="328" r:id="rId50"/>
    <p:sldId id="329" r:id="rId51"/>
    <p:sldId id="317" r:id="rId52"/>
    <p:sldId id="312" r:id="rId53"/>
    <p:sldId id="288" r:id="rId54"/>
    <p:sldId id="279" r:id="rId55"/>
    <p:sldId id="290" r:id="rId56"/>
    <p:sldId id="291" r:id="rId57"/>
    <p:sldId id="277" r:id="rId58"/>
  </p:sld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2.xml"/><Relationship Id="rId59" Type="http://schemas.openxmlformats.org/officeDocument/2006/relationships/presProps" Target="presProps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18:39:3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2883.000 1322.667 767,'8.294'1.313'-3,"-2.910"2.011"1,3.489 2.273 0,2.110 1.224-2,5.150 3.044-1,5.735 3.357-3,5.836 3.395 0,3.454 1.925-1,1.618 0.801-1,0.256-0.021 0,-0.702-0.590 0,6.696 3.205-1,4.958 1.959-1,5.988 2.459 15,6.269 2.625-10,34.596 16.937-11,18.215 8.471-3,10.853 4.739 2,-15.163-7.406 15,2.132 1.434-5,1.031 1.080-25,0.226 0.775-1,-1.227-0.162 8,-2.136-0.787 20,-2.623-1.161 0,-2.795-1.346 0,5.888 3.531 5,-0.104 0.294 11,-4.149-1.911-1,-6.636-3.288-1,-11.070-5.219 23,-5.284-1.858-2,-4.624-1.361-29,-3.920-0.944-22,0.367 1.617 18,-3.203-0.672 18,-2.664-0.559 0,-2.142-0.448-1,-3.643-1.838-6,-4.440-2.668-1,-4.715-3.069-1,-4.619-3.158-1,-4.473-2.731 0,-4.107-2.280 14,-3.615-1.839 2,-3.067-1.431-2,0.231 0.033-4,-0.299-0.589-2,-0.637-0.975 0,-0.829-1.177 5,-2.264-2.152 3,-0.618-1.033-23,-0.507-0.934-4,-0.402-0.815 0,-0.827-0.956 4,-1.078-1.002 6,-1.195-0.981 1,-1.213-0.915-1,-1.173-0.833 0,-1.084-0.732 2,-0.965-0.623 1,-0.829-0.514-1,-0.692-0.398 0,-0.561-0.296-1,-0.438-0.209 0,-0.331-0.139 0,0.307 0.357-2,0.733 0.682 1,0.989 0.871-1,1.116 0.957 0,3.836 2.525-4,3.701 2.417 0,4.046 2.571-2,4.039 2.521 0,3.196 1.846-4,2.437 1.279 1,1.777 0.819-2,1.226 0.459 1,-1.666-1.432 0,0.370-0.388 5,0.188-0.560 0,0.054-0.650-1,0.049-0.305 1,0.044-0.049 5,0.038 0.130 0,0.032 0.248 0,0.730 0.570 0,1.177 0.763-2,1.425 0.855 1,1.520 0.875 0,0.800 0.496-3,0.259 0.207 0,-0.131-0.006-1,-0.396-0.152 0,1.550 0.846 0,-1.656-0.919 5,-1.922-1.087 0,-1.987-1.136-1,-31.955-17.108 1,47.226 24.796 4,2.568 1.155 3,-0.216-0.205 1,-13.765-7.332-2,-2.226-1.376 0,-2.406-1.501-15,-2.402-1.509-4,6.328 2.722 0,-3.383-2.012 21,-3.095-1.775-1,-9.534-4.669-2,-1.366-0.792 2,-0.979-0.588 0,-0.657-0.417 0,0.052 0.165-5,0.543 0.559-2,0.854 0.802 1,1.024 0.929-1,2.369 1.397-3,0.281 0.162 0,-0.036-0.128-1,-0.250-0.318 0,-0.976-0.605 1,-1.408-0.764 2,-1.615-0.825 0,-1.661-0.817 1,6.840 3.014 1,2.513 0.703 6,2.444 0.593 9,-7.844-3.692-5,-1.300-0.665-21,-1.820-0.833 2,-2.085-0.906-1,-2.424-0.988 2,-2.529-0.992 0,-2.470-0.942 11,-2.295-0.857 1,-1.007-0.285 1,-1.187-0.431 5,-0.695-0.247 1,-0.320-0.108-11,2.457 1.786-1,0.360 0.049 0,0.229-0.408 0,-0.066-0.433 6,-0.243-0.411-7,-0.332-0.363-4,-3.247-1.410 2,-0.781-0.237 2,-0.839-0.203 1,-0.832-0.168-1,-0.355 0.060 1,-0.631-0.127 1,-0.495-0.103 1,-0.374-0.081 0,1.454 0.696-2,-0.787-0.861 0,0.307-0.246 0,0.227-0.326 0,0.077-0.007 1,-0.028 0.216-3,-0.102 0.359 0,-0.147 0.438-1,0.389 0.533 0,0.121 0.162 2,0.184 0.046 0,0.215-0.035 0,0.571 0.227-1,0.793 0.428 1,0.627 0.377-1,0.479 0.323 1,0.523 0.281 4,0.526 0.237-7,0.500 0.194 0,0.455 0.154-1,0.228-0.069 1,0.058-0.220 1,-0.064-0.312 1,-0.145-0.360 0,-0.019-0.076 0,-1.073-0.394 1,-1.257-0.362 1,-1.306-0.319-1,-1.171-0.480 1,-1.011-0.561 2,3.546 1.669 4,-1.381-1.593 1,-0.424-0.929-5,3.046 3.724-2,-3.378-0.855-1,1.223 1.480 0,1.364 1.458-3,1.392 1.367-1,1.335 1.229-1,1.227 1.069 0,1.644 1.522 0,0.336 0.445 1,-0.017 0.168 0,-0.254-0.030 0,0.110 0.123 0,1.797 1.547 3,2.272 1.910 0,2.482 2.060-1,2.703 2.392-3,0.247 0.315 0,-0.544-0.322-1,-1.047-0.733 1,-0.520-0.192 0,-0.131 0.185 3,0.139 0.430 5,0.313 0.568 0,-0.587-0.146-4,-1.160-0.622 0,-1.479-0.905 0,-1.606-1.043 0,-1.804-1.491 0,-1.832-1.706 5,-1.740-1.749 1,-1.574-1.674-1,-0.448-0.451 1,-2.328-2.629 4,-2.131-2.444-3,-1.834-2.132-1,0.685 0.485 9,1.588-3.073 10,1.854-1.005-26,-2.679 0.574 0,0.953 1.562 0,1.495 1.265 1,1.309 0.550 0,-0.960-1.191-1,-1.471-1.524 1,-1.814-0.688 2,1.150 2.362 2,-0.170 1.027 0,-1.660-1.490-4,0.606 0.609 0,0.092-0.103 0,-0.516-0.983 1,1.951-0.416 2,1.402-1.843-1,-1.861-1.466-1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14:5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-26.622 4020.377 767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15:2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-64.622 3323.377 767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15:0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92.128 4527.377 767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15:54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30.128 4971.377 767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18:44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3383.378 1814.377 767,'9.421'0.000'0,"-2.247"0.000"0,1.831 0.000 0,1.549 0.000 0,1.243 0.000 0,0.948 0.000 0,0.687 0.000 0,0.467 0.000 0,0.293 0.000 0,0.162 0.000 0,0.068 0.000 0,0.004 0.000 0,4.432 0.423-6,6.406 0.641-34,7.142 0.716 27,6.951 0.697 8,6.238 0.200 0,5.251-0.118-1,4.188-0.299-1,3.172-0.382 0,-7.453-0.553-1,-0.129-0.283 0,-0.526-0.256 1,-0.751-0.220-1,-0.167-0.173 7,-3.973-0.158 3,-4.454-0.119 0,-4.435-0.084 0,-5.611-0.052 2,-3.358-0.032 8,-2.848-0.018 0,-2.323-0.007-2,-3.146 0.005-3,-1.757 0.005 0,-1.503 0.007 0,-1.241 0.009-2,-0.990 0.009 0,-0.761 0.009-1,-0.561 0.008 1,-0.393 0.007-1,0.374 0.005-3,-1.243 0.006 0,-1.345 0.004 0,-1.311 0.003 0,-1.242 0.002 0,-0.532 0.001 4,-0.302 0.001-1,-0.130 0.000-2,-0.009 0.000-2,0.071 0.000 1,0.120 0.000 0,0.143 0.000 0,-0.353 0.000-2,5.757 0.001 1,0.556-0.001 0,-4.504-0.001 1,1.436 0.000-1,1.506 0.000-2,1.404 0.000-1,0.168 0.000 1,-0.271 0.000-1,-0.532 0.000 1,-1.574 0.000 0,-1.237 0.000 2,-1.314 0.000 1,-1.277 0.000 0,2.667 0.000 2,-2.339 0.000 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0:2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3925.280 4135.377 767,'0.000'6.991'-2,"0.000"-0.482"0,0.000 1.986 0,0.000-0.124 0,0.000-1.535 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0:51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5731.280 4460.377 767,'0.000'6.898'0,"0.000"-0.857"0,0.000 1.046 0,0.074 0.142 0,0.438-0.599 0,0.550-0.534-10,1.533 1.982 12,1.542-1.485-1,1.801-1.765-1,0.011-2.495 1,-0.231-0.356-1,-2.078 5.133 2,-0.870-0.510-3,-0.214-0.489-1,-0.185-0.427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0:52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5559.280 4651.377 767,'6.801'0.350'0,"2.041"4.255"-5,2.909 0.575 1,-4.883-2.301 2,0.093 0.078 1,-0.235-0.079 1,-0.436-0.176-1,-0.539-0.229 0,4.738 1.979-2,-0.026 0.614 7,-0.984 0.824-2,-1.477-0.286-4,-0.895-0.377 0,-1.927-1.284 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0:5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5731.280 4818.377 767,'2.467'6.167'0,"3.415"-0.959"-4,-0.557-2.333 4,1.210 0.638-2,0.013 0.865 0,0.000 1.142-1,1.808 0.861 2,-0.393-0.732 1,-1.329-1.068 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0:5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5855.280 5214.377 767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5:4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1411.378 2373.377 767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18:39:3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8896.000 1956.667 767,'0.000'6.824'-2,"0.000"-0.757"0,0.000 3.795-1,0.093 0.380 0,0.153 2.532 0,0.186 2.501-2,0.199 2.346 0,0.464 2.114 1,0.623 1.840-1,0.700 1.552-1,0.716 1.270 1,1.395 2.244-1,1.791 2.800 2,1.971 3.037-1,1.990 3.040 0,2.032 3.320-2,0.724-0.500 1,0.203-1.641-1,-0.160-2.314 1,-0.895-3.618 1,-0.139-1.306 0,-0.112-0.957 11,-0.088-0.665 0,1.959 3.391-1,0.883 0.543-3,1.034 0.788 1,1.064 0.896-1,-1.474-3.406-5,0.014-0.095 1,-0.181-0.237-1,-0.307-0.322 0,3.322 7.275 1,-0.688-0.609 4,-0.771-0.799 1,-4.317-8.819-1,-1.034-2.024 0,-1.056-2.172 0,-1.014-2.159 0,-0.499-1.100 0,-0.932-2.078 4,-0.800-1.817 2,-0.663-1.532-1,-0.217-0.523-1,-0.046-0.095-1,-0.172-0.315 0,-0.249-0.452 0,-0.305-0.429 0,-0.325-0.391-2,-0.322-0.343-7,-0.304-0.292 1,-0.274-0.414 1,-0.240-0.477 3,-0.203-0.495 0,-0.166-0.480 0,0.054-0.006 0,0.205 0.323 1,0.297 0.534-1,0.347 0.652 1,0.176 0.873-4,0.047 0.979 1,-0.043 1.001 0,-0.104 0.963-1,0.124 1.737 0,-0.167 0.660 0,-0.172 0.458 0,-0.166 0.292 0,0.326 1.148 0,0.639 1.658 0,0.812 1.904 1,0.881 1.956-1,0.241-0.006-2,0.507 1.068 1,0.402 0.832-1,0.307 0.624 0,1.752 6.333-1,-1.061-1.894 3,-1.404-2.642 0,-1.956-6.877 1,-0.058-0.514 0,0.197-0.059 11,0.362 0.260-1,0.193 0.480-10,0.064 0.608 0,-0.028 0.664 0,-0.090 0.668 0,0.312 1.797-1,-0.041 0.066 1,-0.028-0.172-1,-0.019-0.324 1,1.392 4.256 0,0.215-0.623 1,0.210-0.735 1,-0.997-4.638-1,0.468 0.104 2,0.554 0.368 1,0.580 0.524-1,0.249 0.017-4,0.011-0.326 0,-0.150-0.540 0,-0.251-0.651 0,0.163 0.691 1,-0.355-0.496 3,-0.354-0.416 0,-0.329-0.336 0,1.672 4.272-1,-1.252-3.404-1,0.217 0.925 1,0.058 0.621 3,2.255 7.274 8,-0.138 0.372-22,-0.254-0.064 0,-2.321-7.360 3,-0.119-1.008 7,-0.057-1.071 1,-0.009-1.057 0,-0.255-1.178 0,-0.412-1.199 1,-0.499-1.149 0,-0.533-1.054 0,-0.529-0.918 0,-0.497-0.776 1,-0.448-0.635 1,-0.392-0.504-1,-0.010 0.193 0,-0.142-0.695-1,-0.049-0.689-1,0.018-0.644 1,-0.028 0.021 0,-0.059 0.469-1,-0.075 0.745 1,-0.081 0.886-1,-0.131-0.334-2,0.204 0.279-1,0.274 0.131 1,0.308 0.022 0,0.735 1.313-1,0.006-0.770 2,-0.117-0.963 0,-0.190-1.025 0,-0.244-0.434 0,-0.262-0.016 2,-0.257 0.261 1,-0.236 0.425-2,-0.590-1.626-1,-0.124-0.511 0,-0.090-0.686-1,-0.062-0.771 1,0.109 0.380 0,-0.391-0.631 2,-0.448-0.500 1,-0.456-0.379 0,-0.282-0.791-1,-0.013-0.293-1,0.100-0.245 0,0.170-0.199-1,-0.001-0.365 1,-0.117-0.455 0,-0.188-0.489-1,0.981 4.510 1,-0.394-0.713 3,0.020-0.251 0,-0.348-0.417-5,-0.476-1.414-1,2.137 0.060 3,1.251-2.998 2,-0.222 0.952 1,-2.950 0.831-4,-0.888 1.843-1,0.562-2.062 0,1.548 1.437-1,0.486 2.446 1,-0.602-0.571 0,0.061-0.354 0,-0.481-1.824 1,-0.511-1.184 1,0.062-0.101 0,0.851 1.284 1,1.364 2.807-3,-0.827-1.799-1,-1.201-2.386 1,-0.616 0.746 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7:1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11225.378 2406.377 767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7:22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1864.378 2182.377 767,'11.408'0.000'0,"-2.620"0.000"0,2.320 0.000 0,1.998 0.000 0,1.635 0.000 0,1.277 0.000 0,0.950 0.000 0,0.670 0.000 0,0.441 0.000 0,0.263 0.000 0,0.131 0.000 0,0.038 0.000 0,-0.023 0.000 0,-0.059 0.000-3,10.490 0.000-31,6.637 0.000-8,3.121 0.000 44,0.640 0.000 3,6.572-0.184 0,9.885-0.288-8,11.276-0.334-15,11.337-0.338 2,14.851-0.203-2,8.526 0.019-3,6.337 0.120-1,4.461 0.173 0,-1.309 0.191 8,-4.792 0.188 0,-6.570 0.170 1,-7.142 0.146 1,-9.047 0.943 16,-2.762 1.041 12,-4.256 1.058-2,-4.956 0.998 20,4.817 1.336 27,-6.497 0.206-81,-5.910-0.142 2,-5.030-0.340 11,-12.593-1.118 15,-4.412-0.551 0,-4.040-0.568-1,-3.526-0.541-1,-2.946-0.436 7,-5.025-0.460 0,-4.823-0.374-3,-4.337-0.292-1,-3.313-0.010 3,-0.188 0.206 17,0.758 0.311-25,1.353 0.364-5,2.871 0.352 0,0.449 0.012 1,0.005-0.114-1,-0.279-0.187 0,-2.189-0.313 0,-0.198-0.182 1,-0.129-0.174 0,-0.075-0.159 0,-0.616-0.139 0,-0.944-0.117 1,-1.110-0.095-1,-1.156-0.075 1,-0.610-0.058-1,-1.264-0.044 3,-1.149-0.029 1,-0.997-0.017 0,-0.558-0.085-1,-0.892-0.117 0,-0.749-0.130-1,4.618-0.623 2,0.560 0.056 0,-4.904 0.538-5,0.804 0.041 0,0.184 0.067 0,0.009 0.064 0,-0.106 0.057 0,0.771 0.050 0,1.298 0.041 2,1.558 0.033-1,1.625 0.025-2,1.920 0.020 0,-0.541 0.015-1,-1.186 0.009 1,-1.492 0.004 0,2.371 0.003-1,-1.648-0.005 8,0.198-0.001-1,-0.067-0.002-2,0.346-0.001 1,-1.529-0.003-7,-1.760-0.002 2,-1.761-0.002 0,-1.517-0.001 0,2.722 0.000 14,-1.219-0.003-5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7:24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1817.378 1661.377 767,'0.000'6.056'0,"-0.092"1.141"0,-1.120-0.859-6,-0.816 1.218 5,0.808 0.357 2,0.830-0.588-1,0.215 2.386-2,0.137 1.396 0,0.047-5.054 1,0.032 5.790 0,0.002 0.043 1,-0.026-4.684 0,-0.003 0.998 2,-0.003 0.929-3,0.643 4.800-3,0.530 2.999 0,0.415 1.907 1,0.309 1.078 4,0.415 0.000-6,0.611 0.874-1,0.629 0.784 0,0.589 0.665 1,0.131-1.087 4,-0.165-2.089-1,-0.336-2.542 1,-0.414-2.618 0,-0.531-2.574 0,-0.561-2.338 6,-0.534-2.001 4,0.375 2.344 8,-1.080-1.440-8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7:25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2103.378 1184.377 767,'8.962'2.453'0,"1.819"0.498"0,4.282 1.172 0,3.866 1.058 0,3.279 0.897 0,2.639 0.722 0,2.021 0.553 0,1.470 0.402 0,1.007 0.276 0,4.569-0.148 0,7.781-0.025-45,8.639-0.085 1,8.472-0.116 36,7.863-0.105-1,6.846-0.090 0,5.657-0.073-1,4.459-0.057-2,6.369-0.343 0,0.216-1.041 0,-1.114-1.159-1,-1.818-1.127 3,3.878 0.053 10,2.127-0.165 0,-1.603-0.391 0,-3.792-0.500 34,-3.670-0.527-12,-3.295-0.501-45,-2.794-0.444 1,-2.257-0.373 10,4.556-0.288 18,2.647-0.245 1,3.440-0.173-1,3.613-0.114-10,0.210-0.069-2,-1.864-0.035 0,-2.951-0.012 1,-3.344 0.004 1,-5.400 0.012 9,-6.160 0.017 0,-6.071 0.018 0,-5.476 0.017 1,-8.466 0.016 8,-5.675 0.011-2,-5.148 0.009-1,-4.403 0.007 0,-7.492 0.242 2,-2.623 0.383-1,-2.132 0.455 0,-1.672 0.474-2,-1.259 0.458-6,1.684 1.096 1,-2.586 0.595-1,-2.547 0.476 0,-2.297 0.361-1,-2.761-0.245 4,-2.524-0.481-1,-2.288-0.623-1,1.429 1.254 3,-2.847-1.874 2,0.972 2.304 1,-0.854-1.150-8,3.241 2.907-6,-3.175-1.534 1,0.732 1.233 0,0.629 1.151 0,0.581 1.279-1,-0.665-0.067 1,-0.976-0.462-1,-1.090-0.671 1,-1.483-1.553 1,-0.735-0.395 1,0.776 4.722 6,-1.845 0.041-3,-1.240 0.125 1,-0.908 0.976-4,-0.032-5.135-1,-0.177 0.417 1,-0.739 2.187-1,-0.961 2.539 0,-1.059 2.805-1,-1.042 2.768-2,-0.219 0.328 0,-0.125 0.336 0,0.095-0.242 0,0.234-0.606 0,0.221-1.268 0,-0.185-0.203 3,-0.286-0.071 2,-0.337 0.022 0,-1.801 3.944 0,-1.595 3.363-1,-1.715 3.834 0,-1.665 3.854-7,-0.162 1.135 1,-1.403 4.922-1,-1.350 5.138-2,-1.233 4.977 0,-1.152 4.272-1,0.579-1.235 1,1.090-3.075 1,1.354-4.082 0,0.568-1.732 0,2.572-7.681 3,2.513-7.494 16,2.267-6.752-2,1.926-5.729-4,1.553-4.619-3,0.429-1.299-2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7:55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7180.378 1585.377 767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7:5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2232.378 3080.377 767,'8.530'0.963'0,"-2.064"-0.233"0,1.627 0.184 0,1.367 0.154 0,1.087 0.123 0,0.822 0.093 0,0.588 0.066 0,0.395 0.044 0,3.402-0.152 0,5.936-0.156-17,6.680-0.185-6,6.601-0.188 17,-0.677-0.223-1,2.985-0.120 0,2.353-0.104 0,1.784-0.086-1,1.292-0.069 1,8.770-0.054-1,-1.352-0.051 1,-2.298-0.031-1,-2.665-0.017 1,-4.196-0.002 12,1.491 0.000 0,2.393 0.003 1,2.794 0.005-7,0.489 0.006-2,-1.022 0.006 0,-1.915 0.005 0,-2.344 0.005 1,-2.208 0.004 2,-1.958 0.003 5,-1.653 0.002 0,-1.337 0.002 0,-5.960 0.001-2,-2.957 0.001 0,-3.164 0.000-1,-3.115 0.000 1,-2.005 0.150-1,-2.733 0.238 8,-2.281 0.280 6,-1.833 0.290-4,-1.465 0.063-7,-0.260 0.016 0,0.157-0.051 1,0.429-0.094-6,2.151-0.044 0,1.096-0.155 0,1.087-0.150 0,1.001-0.136-1,0.174-0.117-1,-0.369-0.096 0,-0.689-0.076 0,-0.844-0.057 0,-1.733-0.040 1,-1.100-0.026 3,-1.075-0.017-1,-0.987-0.010 0,-0.189-0.011 2,-1.847 0.000 0,2.121-0.028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7:5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1664.378 2607.377 767,'-1.697'9.772'0,"0.369"-2.125"0,-0.367 2.113 0,-0.323 1.864 0,-0.272 1.566 0,-0.219 1.261 0,-0.169 0.973 0,-0.125 0.717 0,-0.662 2.424 0,-0.456 0.528 0,-0.461 0.311-27,-0.422 0.152 6,-0.629 2.203 23,0.104 0.662-1,0.538-0.328 1,0.752-0.897 7,1.040-3.585-6,0.652-2.008-8,0.590-2.084 2,0.507-1.979 0,0.476-1.763 1,0.420-1.495 11,0.354-1.213-1,0.286-0.943-4,0.326 0.349-2,0.781 1.992 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7:5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1755.378 2736.377 767,'13.310'-0.470'0,"2.616"-0.092"0,6.235-0.220 0,5.578-0.197 0,4.684-0.165 0,3.727-0.132 0,2.817-0.100 0,2.016-0.071 0,1.353-0.048 0,10.655-0.208-31,15.324-0.285-29,16.779-0.307 22,16.163-0.293 22,7.904 0.167-2,10.750 0.227-1,8.784 0.319-1,6.848 0.351-1,-2.999 1.432 4,2.024 1.926-1,0.959 2.147-1,0.207 2.130 1,6.005 2.362 15,-12.834 0.948 1,-14.872 0.380 0,-14.777 0.002 1,-26.416-1.678 13,-9.087-0.020 20,-7.795 0.018-5,-6.445 0.041-2,-5.140 0.055-5,-1.662 0.575 0,-4.236-0.233-2,-4.696-0.573-2,-4.687-0.758 5,-2.134 0.051 23,-6.465-1.084-32,-5.731-0.985-17,-4.777-0.836 2,-3.788-0.810 20,-1.424 1.605 4,-8.019 0.560-14,-1.671-0.875-3,3.755 2.153 1,0.570 0.608-4,0.055-1.583-2,-0.415 2.442-1,-0.545 2.872 0,-0.588 2.935 0,-0.573 2.760-2,-0.613 2.168 0,-0.593 1.630-1,-0.537 1.165 0,-0.461 0.782-1,0.133-1.006 3,0.076-0.164 0,0.193-0.348 0,0.257-0.446 1,-0.077 1.117 1,0.392-1.476 2,0.376-1.605 0,0.337-1.555 0,0.685-3.440 2,0.417-1.951-1,0.412-1.926 1,0.381-1.781-1,0.259-1.092-1,-0.040 1.525 18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9:1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8087.378 1976.377 767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9:3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1750.378 2034.377 767,'13.475'0.162'0,"2.862"0.034"0,6.627 0.080 0,6.063 0.073 0,5.220 0.063 0,4.272 0.051 0,3.336 0.040 0,2.482 0.030 0,1.750 0.021 0,1.153 0.014 0,0.687 0.008 0,0.342 0.004-13,0.100 0.001-18,-0.059 0.000 1,-0.153-0.002 0,2.571-1.022-2,4.057-1.574-2,4.652-1.790-3,4.644-1.778 43,1.532-0.583 8,4.785-0.347 1,4.561 0.000 1,4.082 0.222-5,9.346 0.069-20,5.110 0.460-1,4.518 0.470 0,3.783 0.438 0,-0.674 1.154 0,-3.393 1.506 1,-4.808 1.602 0,-5.298 1.532 0,-18.316 1.077 14,-6.204 1.265 3,-6.109 1.226 0,-5.680 1.127-1,0.601 1.904 6,-7.719 0.374 12,-6.948-0.024-4,-5.905-0.269-3,-7.908-1.369-2,-4.631-0.839-4,-4.130-0.911-2,-3.527-0.898-2,-2.506-0.611 26,0.102 0.482-22,-14.860-3.850-12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18:39:3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12616.000 2596.667 767,'-0.107'-6.691'0,"-4.118"2.117"-4,-1.063 7.888 4,-0.939 9.202-4,1.321-1.308 1,-1.917 4.842-2,-2.297 5.605-1,-2.439 5.837-2,-2.407 5.688-1,-5.561 11.846-4,-4.038 7.450-1,-3.849 6.632-2,-3.468 5.652-2,-11.735 20.957-2,-5.622 6.777 0,-3.723 2.374-2,10.001-20.197 24,-0.014-1.423 21,0.361-1.693-46,0.603-1.790 0,1.456-3.171 2,1.971-3.961 21,2.224-4.299 2,2.281-4.305 0,2.983-5.250 0,3.313-5.627 8,3.365-5.589 4,3.222-5.266-3,1.980-3.856 0,1.014-2.673 15,0.288-1.709 9,-0.229-0.950-25,-0.312-0.559-8,-0.352-0.257 0,-0.361-0.034 0,-0.348 0.122 0,-1.344 1.359-1,-0.076-0.104-1,0.049-0.198-1,0.131-0.249 1,-5.230 6.024 0,-2.227 2.529 0,-2.442 2.808 0,5.662-6.772-3,0.041-0.324 0,0.318-0.701 0,0.494-0.925-1,-2.086 2.065 1,0.767-0.949 3,0.801-0.869 2,0.771-0.760 0,2.622-2.549 0,-0.184 0.731 0,-0.449 1.120-1,-0.609 1.330 1,-1.158 1.714-4,0.724-0.822 0,1.098-1.455 1,1.284-1.797-1,-2.803 3.087 0,0.340-0.621 8,0.016-0.164 3,2.881-3.402-6,0.585-0.640-1,0.621-0.643-1,0.603-0.603 1,2.051-2.624-1,0.705-1.006-1,0.997-1.335 1,1.148-1.492-1,1.284-1.615 0,1.311-1.614 20,1.260-1.528-15,1.156-1.386-8,0.292-0.228 1,0.905-0.720 11,0.676-0.377 0,0.480-0.126-8,0.694-0.572 0,-0.014 0.295 0,-0.137 0.404 0,-0.214 0.457 0,-0.760 1.310-2,-0.102 0.297 0,-0.028 0.164 0,0.021 0.064 1,-0.845-0.163-1,-1.012 0.606 0,-0.664 0.452 1,-0.390 0.321 0,-0.177-0.053 2,-0.020-0.309-2,0.089-0.471-3,0.161-0.558-1,-0.625 0.415 1,0.514-0.571 2,0.574-0.500 3,0.576-0.421-1,0.203-0.235 1,0.109-0.226-1,0.303-0.481 1,0.417-0.625-1,0.267-0.321 3,0.698-0.607 0,0.703-0.530-6,-2.402 3.078 1,2.613-1.226 5,1.704 0.206-1,1.597-0.775-2,1.375 1.130 1,-4.949-3.426 2,-2.500-3.894-3,-0.080 0.088-2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9:4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924.378 3901.377 767,'7.969'0.000'0,"1.566"0.000"0,3.733 0.000 0,3.340 0.000 0,2.804 0.000 0,2.231 0.000 0,1.686 0.000 0,1.207 0.000 0,0.810 0.000 0,0.498 0.000 0,0.265 0.000 0,0.101 0.000 0,-0.007 0.000 0,-0.072 0.000 0,-0.105 0.000-13,-0.115 0.000-8,-0.111 0.000-1,9.638 0.000-8,-5.380 0.000 5,-3.058 0.000 10,-4.290 0.000 40,-4.638 0.000-5,-4.426 0.000-5,-3.896 0.000-4,-3.224 0.000-4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9:4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957.378 4340.377 767,'6.053'0.000'0,"4.639"0.000"0,-3.591 0.000 0,0.928 0.000 0,0.738 0.000 0,0.562 0.000 0,0.407 0.000 0,0.923 0.000 0,1.511 0.000 0,1.654 0.000-18,1.624 0.000 6,2.794 0.000 11,4.790 0.000-1,5.276 0.000-1,5.246 0.000-3,3.514 0.000-2,2.142 0.000-1,1.096 0.000 0,0.335 0.000 0,0.245 0.000 2,-3.369 0.000 4,-4.064 0.000 1,-4.210 0.000-1,-3.994 0.000 2,1.196 0.000 10,-10.135 0.000-1,-4.640 0.000-2,-3.845 0.000-2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9:4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890.378 4804.377 767,'10.695'-1.396'0,"2.256"-0.295"0,5.237-0.684 0,4.782-0.624 0,4.108-0.536 0,3.353-0.438 0,2.611-0.341 0,1.936-0.252 0,1.359-0.178 0,0.890-0.116 0,1.603-0.575-22,5.172-1.248-18,5.843-1.426-6,5.842-1.435 33,5.411-1.335 7,-48.921 8.700 5,53.186-9.784-5,-7.319 1.170 0,-9.668 1.683 1,-10.199 1.838 2,-9.590 1.764 0,-8.353 1.559 1,-6.851 1.294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9:5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451.378 6256.377 767,'4.245'5.836'0,"-0.489"-0.672"0,0.679 0.934 0,0.088 0.148 0,-0.127-0.012 0,0.589 1.054-11,0.772 2.375 11,-0.551 1.375 1,-2.597-5.104-3,0.062 0.109 1,0.100 0.066-1,-0.265-0.523 2,1.693 4.418-1,-1.417-1.958 0,-1.140-0.443 6,-0.544 1.341-4,0.500 0.310-2,0.918-0.931 1,-0.080-1.735 1,0.079-0.574 1,3.309-3.381 2,0.469-5.607-4,0.166-1.295 0,3.564-2.697-3,-3.975 2.507 2,0.380-0.604-1,0.212-0.529 0,0.089-0.442 0,-0.673 0.322 0,-0.675 0.373 1,-0.807 0.538 0,2.093-2.965 0,-1.931 2.070 4,0.556 1.942 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9:5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513.378 6700.377 767,'6.529'-1.591'0,"5.012"-1.222"0,-3.872 0.944 0,1.005-0.245 0,0.801-0.195 0,0.610-0.148 0,0.442-0.108 0,0.302-0.073 0,0.240 0.125 0,-1.255 0.583 0,-1.521 0.680 0,-1.546 0.678-15,2.676 1.185 1,-2.483 3.567 22,-5.112 3.113-3,-1.099 5.179-6,-2.347-1.617 1,-1.703 2.515-1,-1.453 1.766 0,-1.186 1.158 0,-0.788-0.598-1,-1.064-0.269-3,-0.978-0.571 1,-0.857-0.731-1,-1.030-0.830 2,-0.155-1.986 3,0.091-2.104 0,0.242-2.024 0,1.196-2.005 1,0.894-1.427 2,0.981-1.188 0,0.973-0.952-1,0.480-0.668 0,-1.797-0.525 17,11.970 3.945-14,1.863-3.105-5,2.808 0.663-1,-0.741-0.859-1,1.681-0.270 0,-0.987-0.353 0,-2.316-0.254 2,0.999-0.124 2,-1.446-0.118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29:5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494.378 7120.377 767,'8.683'0.000'0,"1.678"0.000"0,-4.070 0.000 0,0.534 0.000 0,0.394 0.000 0,0.275 0.000 0,-0.740 0.000 0,-0.026 0.000 0,-0.065 0.000 0,-0.087 0.000-13,-0.017 0.000 5,-0.531 0.000 10,4.228 0.000 1,-2.043 0.000 0,-1.444 0.534 1,-7.468 6.494-1,-2.696-1.120-4,-2.467 2.263 0,-2.317 1.683-1,-2.078 1.192-2,-3.609 2.384-2,-2.050 0.727 1,-1.631 0.398-1,-1.243 0.159-1,1.155-1.306 3,0.998-0.951 1,1.447-1.138 0,1.646-1.186 1,2.881-2.230 0,1.444-1.228 1,1.360-1.208 7,1.229-1.129-1,0.498-0.700-1,-1.782 0.059 14,10.008-9.457-1,7.858 5.027-18,2.640 0.628-2,-5.109 0.238 1,0.593 0.143 0,0.429 0.141-1,0.293 0.130 1,1.190 0.329 0,-0.438 0.268 0,-0.641 0.256 0,-0.716 0.229 0,-1.866-0.070 2,3.417 1.889 3,-3.670 0.318-1,-9.772 5.771 7,-2.006-4.978-10,-1.426 0.462 0,-0.829 0.276-1,-0.386 0.136 1,-0.074 0.037-1,1.023-0.720 1,0.280-0.267 0,0.331-0.313 0,0.345-0.327 0,-0.098-0.167 0,-0.392-0.049 3,-0.567 0.034-1,-0.652 0.087 0,-0.491 0.063-2,0.621-0.381 0,0.951-0.482 0,1.102-0.516 1,-3.053 1.116-1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0:0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312.378 7607.377 767,'0.000'6.157'0,"0.000"0.334"0,0.000 0.711 0,0.534 1.447-7,3.175-1.466 7,3.621 1.166-3,0.726-0.230 1,-0.358-0.894 0,-2.711-3.616 3,1.114 0.118-1,1.151 0.156-1,1.208-0.382-1,1.152-0.075 1,0.585-0.111-1,0.172-0.127 1,-0.854-0.433 3,-0.567-0.344-1,-0.708-0.376-4,-0.761-0.376 1,-0.489-0.384 0,-0.894-0.481 2,3.714-0.514 6,-2.272-1.547-1,-0.402-1.419-2,0.824-2.399-3,-1.751-1.260 0,-0.474 0.619 0,2.505 0.196 0,-2.583 2.230-1,0.000-0.235 1,-0.281-0.273-1,-0.426-0.271 0,3.089-2.263 1,-1.396 0.961-1,-1.598 0.339 5,-1.338-1.785-2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0:0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403.378 7512.377 767,'-0.667'9.205'0,"0.158"-2.182"0,-0.130 1.802 0,-0.111 1.529 0,-0.089 1.230 0,-0.068 0.942 0,-0.050 0.686 0,-0.034 0.469 0,-0.196-0.245 0,-0.327-0.033 0,-0.365-0.134-15,-0.358-0.187-9,0.069-0.992 27,0.136-0.427-1,0.236-0.433 0,0.284-0.404 1,-0.686 1.690-2,-0.404 0.470 1,-0.243 0.009 0,-0.123-0.278 3,0.545-2.554-4,0.226-0.955-4,0.284-1.046 1,0.306-1.045 0,0.228-0.922 0,-0.948 3.984 9,0.296-1.932-1,0.496-1.478-3,0.079 1.365-1,-2.756-3.588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0:04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3851.378 6050.377 767,'6.196'0.000'0,"1.506"0.000"0,-0.804 0.000-6,3.059 0.000 4,-3.881 0.000 0,0.620 0.000 1,0.512 0.000-1,0.220 0.000 1,0.021 0.000 0,-0.104 0.000 0,-0.174 0.000 0,-0.933 0.000 1,5.458 0.000 1,-0.920-0.083 0,-0.674-0.503 0,0.103-0.749 0,1.594-1.052-1,-5.228 0.834-1,0.958-0.196 0,0.045 0.131 1,-0.113 0.224-1,-0.198 0.259 0,-0.067 0.181 1,0.362-0.085 1,-0.031-0.153-1,-0.289-0.188 1,-0.012-0.108 1,-0.434 0.087-2,-0.428 0.159-2,-0.393 0.193 1,5.201-0.502 2,-1.628 0.733 1,-0.798 0.479 0,-1.040 0.259 0,0.248-0.134 0,-1.725-0.466-4,1.924-0.602 4,-1.596 0.592-2,0.716 0.224 0,0.255 0.209-1,0.511 0.146 0,-0.102 0.085 0,-1.243 0.037 1,1.996 0.028 0,-2.328-0.015 2,1.779-0.005-3,4.271-0.007 0,-4.573-0.009-1,-0.208-0.001 1,-0.303-0.001-1,-0.603 0.000 1,4.872 0.149-1,-0.214 0.905 7,-5.309-0.098-6,0.254 0.191 1,-0.343 0.005-1,4.441 0.859 0,-2.521-0.694 2,-0.741-0.479 3,0.328-0.374-3,0.408-0.285 0,-0.075-0.163-1,-0.750-0.074-1,-0.861-0.024 2,0.686-0.018 1,0.947 0.038-1,-1.806 0.050-1,1.313 0.014-1,-1.323 0.004 3,1.638-0.007-2,1.157 0.000-1,-0.700 0.000 0,-0.123 0.000-1,-0.653 0.000 1,-0.540 0.000 1,-0.084 0.000 2,-0.244-0.359-2,-0.487-1.394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2:0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3799.378 6451.377 767,'6.254'0.000'0,"1.936"-0.755"-4,0.584-0.195 1,3.705-0.426 0,3.053-0.305-1,0.919-0.039-1,-0.090 0.089 1,-0.748 0.167 0,-0.194 0.109-1,-2.116 0.263 2,-2.224 0.251 2,-2.115 0.224 2,-1.877 0.189-1,-0.534 0.094 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18:39:41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7696.000 6669.667 767,'6.766'-1.754'0,"0.459"-0.119"0,-0.929-0.196 0,5.333-3.912-9,-4.985 1.778 7,1.125-1.448 0,1.087-1.537 0,0.997-1.505-1,0.154-0.148 0,0.580-0.153 0,0.465 0.186 0,0.359 0.411 1,1.358-0.464-2,0.792-0.240 2,0.814-0.410 2,0.782-0.501 0,-0.726 0.256-2,-0.233-0.222 0,-0.466-0.155 0,-0.603-0.101 0,0.294-0.150 0,0.899-0.177 3,1.272-0.186 0,1.463-0.183 1,1.530 0.109-4,1.497 0.306-1,1.393 0.426 1,1.247 0.486-1,0.548 0.130 0,0.033-0.124 1,-0.326-0.293 0,-0.558-0.396-1,2.619-1.388 1,2.457-0.921 3,3.092-0.960 0,3.338-0.929-3,0.902-0.049-4,2.662-0.883 0,2.433-0.857-1,2.145-0.793 0,0.395-0.081 1,-0.843 0.417 1,-1.654 0.741 0,-2.132 0.926 0,-0.586 0.330 1,-3.019 1.298 2,-2.979 1.277 10,-2.774 1.186-1,-3.706 1.376-1,-1.729 0.511 3,-1.361 0.306-1,-1.034 0.147 0,-1.377 0.203-4,-1.542 0.230-1,-1.575 0.237 0,-1.513 0.229 0,1.605-1.437 0,-1.917 0.735 3,-1.628 0.797 0,-3.280 2.097-2,-0.376 0.500 0,-0.130 0.442 1,0.047 0.379-2,0.834 0.090-3,0.429 0.266 1,0.485 0.202-1,0.494 0.146 0,0.303-0.487-1,0.563-0.526 0,0.280-0.390 0,0.069-0.275 0,0.535-0.403 6,-0.412 0.074-4,-0.535 0.186-5,-0.585 0.250 1,-0.971 0.519 0,-0.164 0.220 4,-0.036 0.198 0,0.055 0.172 0,0.021 0.159 0,-0.002 0.141-1,-0.020 0.120 1,-0.029 0.100-1,0.843-0.324 0,-0.035-0.127 0,-0.054-0.178 1,-0.063-0.200-1,-0.065-0.203-1,0.070-0.152 0,0.553-0.279 0,0.685-0.283 1,0.733-0.268-2,1.408-0.259 2,0.497 0.295-1,0.337 0.439 0,0.209 0.505 0,-2.063 0.805 1,-0.751 0.254-1,-0.924 0.186 1,-0.996 0.129-1,-0.899 0.255 1,-0.784 0.330 2,-0.662 0.364 1,-0.543 0.368 1,-0.524 0.165-1,-0.484 0.016-1,-0.429-0.089 0,-0.369-0.157-1,4.763-2.424 2,-1.507-0.734-2,-1.209 0.015 1,-0.851 0.896-1,-0.114 0.665 1,-0.252 0.412-1,-0.272-0.036 0,-0.891-0.705-1,0.207-1.119 2,1.440-0.737-4,0.979 0.132 1,0.950 0.280-1,0.803-0.137 1,-0.552-0.147 1,-1.560 0.688-1,-1.282 1.048 2,0.427-0.134 1,2.505-1.767-1,-2.318 1.299-2,-0.146 0.177-1,-0.563 0.480 1,-0.765 0.622 0,1.995-0.873-1,-1.014 0.657 6,-0.530-0.007-2,-0.204-0.568 0,-0.301-0.107-2,-0.536 0.656 0,0.012 0.107 0,0.125-0.498 2,0.027 0.128-3,0.443 0.611 1,-0.247 0.486 0,0.791-1.125 0,-0.565 0.766 2,0.894 1.006-3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2:0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3751.378 6900.377 767,'9.331'-0.782'0,"-2.220"0.186"0,1.819-0.152 0,1.541-0.129 0,1.238-0.104 0,0.946-0.080 0,0.686-0.057 0,0.468-0.040 0,0.295-0.024 0,0.164-0.014 0,-1.930 0.211 0,-0.454 0.116 0,-0.520 0.135-19,-0.528 0.138-1,-0.497 0.131 14,2.021 0.017 12,-3.922 0.217-2,-1.854 0.096-1,1.690 0.052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2:1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3756.378 7239.377 767,'10.146'-1.486'0,"-2.355"0.345"0,2.038-0.298 0,1.746-0.256 0,1.421-0.208 0,1.103-0.162 0,0.814-0.119 0,0.569-0.083 0,-1.078 0.250 0,-0.563 0.227 0,-0.754 0.276-9,-0.820 0.289-14,-0.873 0.143 12,0.103-0.040 17,0.334-0.118 1,0.463-0.161-4,-0.394-0.028-4,-1.149 0.088 1,-1.482 0.149-1,-1.599 0.178 1,-1.566 0.186 0,2.543-0.405-1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2:11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3751.378 7655.377 767,'7.874'0.000'0,"0.490"0.000"-5,2.708 0.000 2,2.315 0.000-1,1.872 0.000 0,1.438 0.000-1,1.047 0.000 0,0.717 0.000 0,0.455 0.000-1,0.255 0.000 1,0.677 0.000-1,0.668 0.000 1,0.604 0.000 2,0.514 0.000 4,-1.011 0.000 0,-2.855 0.000 0,-3.328 0.000-1,-3.310 0.000 0,-2.998 0.000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2:15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9291.378 3428.377 767,'6.064'-1.437'0,"2.411"-0.571"0,-1.800 0.427 0,0.639-0.259 0,3.771-1.542-12,-3.607 0.925 11,1.308-0.509-1,0.454-0.208 1,0.126-0.084-1,-0.095 0.002 0,0.233 0.057 1,0.425 0.088 1,0.517 0.101-1,0.536 0.102 1,1.193-0.020-1,0.569 0.133 0,0.477 0.127 0,0.379 0.113 0,-0.327 0.470 0,1.432 0.288-1,1.644 0.309 1,1.673 0.302-1,0.768 0.278 0,0.120 0.243-1,-0.314 0.204 1,-0.578 0.165-1,1.816 0.125 1,0.187 0.111 3,0.338 0.074 1,0.404 0.045-3,-2.662 0.008 0,0.482 0.008 0,0.574 0.000 0,0.603-0.004 0,1.943-0.001 1,-1.060-0.011-1,-1.499-0.011 0,-1.669-0.011 1,-2.601-0.011-1,-1.727-0.008 5,-1.610-0.006-1,-1.428-0.005 0,-0.253-0.004 2,-1.683-0.003 0,-1.433-0.002 0,3.772-0.004 2,-1.328-0.001-2,0.388 0.002-5,1.317 0.002 0,1.169 0.001-1,-5.528 0.001 1,0.434 0.000-1,0.395 0.000 0,0.703 0.102 0,0.838 0.156 0,0.854 0.178 0,0.795 0.177 0,-0.653-0.009 0,0.222-0.008 0,0.121-0.045 0,0.048-0.066 0,0.684-0.058 0,0.148-0.085 1,0.141-0.080 0,0.127-0.070 0,1.094-0.056-1,0.674-0.052 1,0.710-0.039-1,0.677-0.028 0,-1.044-0.017 0,0.292-0.010 0,0.239-0.006-1,0.188-0.003 1,1.265-0.003 1,-0.629 0.001-1,-0.826 0.002 1,-0.882 0.003 0,-1.299 0.003 1,-0.512 0.003 0,-0.371 0.002 1,-0.253 0.002-1,-0.679 0.001 0,-0.047 0.001 0,0.021 0.001 0,0.063 0.001 0,0.350 0.000-1,-0.367 0.000 0,-0.460 0.000 0,-0.484 0.000 0,0.733 0.000 1,0.734 0.000 0,0.958 0.000 1,1.020 0.000-4,-0.165-0.166 1,1.201-0.265-1,1.232-0.312 0,1.173-0.322 0,0.355-0.141 0,-0.204-0.013 0,-0.559 0.073 0,-0.756 0.124 0,-1.471 0.053 1,-0.622-0.077 2,-0.538-0.124 0,-0.451-0.148 1,1.732-0.325 0,-1.107 0.126-1,-1.148 0.211 1,-1.069 0.244-1,-2.293 0.325 1,-0.870 0.167-1,-0.788 0.148 1,4.424-0.067 2,-0.914 0.322 2,0.087 0.177-6,-0.894 0.079 0,-1.736 0.009 0,0.436 0.010 3,-1.499-0.051 1,0.406-0.042-3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3:2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8059.378 3423.377 767,'9.533'0.000'0,"-2.291"0.000"0,1.834 0.000 0,1.546 0.000 0,1.235 0.000 0,0.938 0.000 0,0.674 0.000 0,0.456 0.000 0,0.283 0.000 0,0.153 0.000 0,0.061 0.000 0,0.000 0.000 0,-0.037 0.000 0,-2.121 0.000-4,0.415 0.000-15,0.559 0.000-1,0.621 0.000 4,0.623 0.000 19,0.860 0.000 1,0.405 0.000 0,0.074 0.000 0,-0.151 0.000 0,-0.292 0.000 13,1.137 0.000-21,-1.519 0.000 0,-1.695 0.000 0,-1.667 0.000 1,-1.778 0.000 3,-1.704 0.000 5,-1.518 0.000 0,2.937 0.000 4,-3.142 0.000-2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18:59:11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6096.333 5789.667 767,'0.000'6.427'0,"0.000"1.051"-4,0.000 2.015 1,0.000 2.043 1,0.000-4.832 0,0.000 0.887 1,0.000 0.193 0,0.000 0.026 0,0.000 0.115 1,0.000 0.161-1,0.000 0.176 1,0.000-1.783 0,0.000-0.151 0,0.000-0.176 0,0.000 6.542-1,0.000-6.334 2,0.000 5.407-1,0.000-2.121 1,0.000-2.639 1,0.000 0.863 0,0.000-1.081-2,0.000 1.007-1,0.000 0.526 1,0.000 0.548 0,0.000 0.516-1,0.000 0.453-2,0.000-0.597 1,0.000-0.172 2,0.000-0.281-1,0.000-0.330 0,0.000-1.513 1,0.000-0.180 0,0.000-0.125 0,0.000-0.081 0,0.000 1.047 1,0.000-0.805-1,0.000 4.006 1,0.000-2.810 3,0.290-0.369 0,1.656-0.215-3,1.401-0.925-1,0.964 0.712-1,-1.418 0.006 3,-2.315 1.123-2,-0.568-0.788 0,-0.105 1.972-1,0.676-0.217 0,0.926-2.672 0,-0.035-0.296 2,-0.111 2.308 0,-0.328 2.664-3,0.149-1.298 0,1.098-0.500 1,0.648-0.435 1,-0.207-0.044 1,0.096-0.138-1,0.789-0.402 0,1.270 2.348 0,-2.801-5.137 0,0.011 0.008 0,0.195-0.110 0,2.318 3.962 0,-0.978-1.792 0,-0.580 0.307 1,-1.026-0.593-1,-0.216 0.024 2,1.862-1.012 3,-2.001 1.243-6,-0.777-1.291 0,1.791 0.961 0,0.202-1.487 0,-0.228-0.472 0,-0.312 0.572 1,-0.875-0.042 2,0.597 1.512-2,1.563 2.535-1,-1.785-3.180 0,-0.189 1.347 0,0.137 1.624-1,0.326 1.658-1,0.415 1.541 0,0.028-0.446 1,0.078-0.199 0,0.004-0.548 0,-0.534-2.468 1,-0.208-0.794 0,-0.245-0.820 1,-0.257-0.794 1,0.239 0.761 1,0.219-0.055 1,0.349 0.213 1,0.061 0.366-4,-0.127 0.439-1,-0.238 0.453 1,-0.231-0.818 0,0.065-0.029-1,0.136-0.111 1,0.174-0.158-1,0.335 1.735 1,-0.195-0.398 0,-0.299-0.864-1,-0.338-1.084 2,0.937 2.053 3,0.600-3.249-4,1.094-1.035 4,0.194 1.605 1,-2.149 0.197-5,-2.094-0.254-1,-0.438-0.077 2,0.243 0.662 1,0.070-0.413-3,0.010 1.908 0,0.000-0.855 0,-0.002-0.813 1,-0.002-0.205-1,-0.002 0.148 1,0.000-0.333 0,0.000 0.694 0,0.000-0.157-1,0.000-0.374 1,0.000-0.370 2,0.000 2.470-2,0.000-2.130-1,0.000 0.873 0,0.000-0.728 3,0.000-0.738-1,0.000 0.258-1,0.024 0.260-1,0.669-0.263 1,5.610-6.224 2,3.270-0.296-3,-1.037-0.002-1,2.990-0.002 0,-3.106-0.001 1,2.691-0.001-1,1.861 0.000 0,1.540 0.000-1,1.213-0.167 0,0.910-0.257 0,0.646-0.291 0,-4.084 0.070 1,-1.007-0.019 1,-1.255 0.022 0,-1.358 0.050 0,0.912-0.271 0,-0.036-0.301 1,0.439-0.364 11,0.713-0.379-12,-1.763 0.212 0,-0.272 0.039 0,-0.433 0.115 1,-0.521 0.161-1,-0.208-0.160 0,0.021-0.375 1,0.177-0.504 3,0.277-0.567 0,2.455-1.271-4,-0.794 0.142 0,-1.107 0.452 1,-1.197 0.599-1,-2.571 0.982 1,3.924-1.493 3,-1.228 0.262 2,-2.031 0.743-1,-0.248 0.361-1,0.311-0.261-1,0.846-2.388-2,-1.188 1.903 0,0.072-1.166 0,-0.956 0.193-1,0.205 0.542 0,2.167 0.427 2,0.601 1.287-1,-0.729 0.928 0,2.178-0.043 0,-2.833 0.085-1,-0.748-0.157 0,-0.047-0.338 0,4.975-2.290-1,-4.540 0.867 1,0.229-0.434 1,0.003-0.372 1,0.447-0.213 1,-0.032 0.314-2,-0.051 0.473-2,0.108 0.529 0,0.197 0.521 2,0.236 0.472 1,0.072 0.039-1,-0.034-0.231 0,-0.098-0.378-1,-0.296-0.074 1,-0.393 0.120 0,-0.420 0.229 0,-0.234 0.277 0,-0.100 0.283 2,-0.008 0.264-1,0.216 0.034-1,0.336-0.110 0,0.382-0.190 0,0.043-0.027 0,-0.170 0.074-1,-0.286 0.132 1,4.168-0.366-1,-1.900 0.501 3,-0.681 0.401 2,-1.936 0.250-4,-0.101 0.097-1,0.360 0.047 1,0.802 0.016 1,1.211-0.004-2,1.476-0.011 0,1.554-1.839 0,-5.611 0.425 0,5.466-1.751 0,-1.043-0.862 2,-1.086-0.763-3,-0.450 0.344 1,0.663 0.871 2,2.925 1.084-1,-4.900 1.626 0,0.057 0.072-1,0.273-0.115 0,0.120-0.206-1,0.009-0.260 1,-0.323-0.108 0,-0.535 0.001 0,-0.654 0.077 1,5.584-1.116 1,-5.787 1.463 0,0.157 0.220 5,3.755-0.140-7,-1.586 0.441 1,-1.358-0.039-1,-0.686-0.545 7,2.782-0.750-6,1.001 0.389 0,-0.425 0.496-1,1.411 0.290-1,-4.913 0.437 1,0.130 0.073 0,0.375 0.056 0,-0.219 0.047 1,-0.299 0.033 0,5.072 0.037 1,-5.351-0.005 1,0.323 0.002-2,1.635 0.002-1,0.971-0.003 0,0.962-0.004 0,-1.734-0.007 0,0.200-0.003 0,0.131-0.003 0,0.075-0.002 0,2.506-0.001 0,0.208-0.003 0,0.129-0.002 1,-0.519-0.001-1,-0.873-0.001 1,-1.019-0.001 0,-2.545 0.000 0,4.579-0.001 3,-1.803 0.000 1,0.309 0.001-1,1.184 0.001-3,0.005 0.000-2,-0.491 0.000 1,0.682 0.000 1,-3.568 0.000 1,-0.574 0.000-2,0.302 0.000 0,0.003 0.000 1,-0.204 0.000-1,1.158 0.000 1,-0.856 0.000 1,-0.938 0.000-1,4.249 0.000 1,-1.624 0.000 4,-0.683 0.000-4,-1.898 0.000-1,-0.011 0.000 0,1.270-1.283 0,-1.267-1.866 1,-0.844-0.018-1,3.063-0.419 0,-0.530 2.218-1,-0.786 0.154 1,0.183-1.017-1,2.707-1.394 1,-0.014 0.722 0,-0.174 0.399-1,2.605-0.723 0,-5.167 0.915-1,0.071-0.406 1,-1.382 0.408 0,-0.315 0.127 1,4.648-1.486-1,-0.879 0.518 3,1.099-0.537 0,-4.075 1.481-2,0.278 0.122-1,0.179 0.219 0,0.102 0.268 1,0.144 0.066-1,0.161-0.070 1,0.163-0.156-1,0.152-0.201 1,2.202-0.313-1,0.001 0.200 1,-0.594 0.306-1,-0.900 0.343 3,-2.294 0.481 0,3.838-0.343-3,-2.742 0.369 0,-1.477-1.271 9,-0.378-1.743-8,0.573-0.326 0,1.089 0.424-1,1.606-0.147 0,3.110-0.888 0,-4.591 2.423 0,0.178 0.357 0,3.198-1.166-1,-2.434-0.518 2,-1.352-0.143 3,0.458 0.625 0,1.139 0.460-3,0.081 0.271-1,-0.385-0.215 1,0.380-0.920 0,0.462-0.353 0,0.420 0.549-1,1.805 0.665 0,0.749 1.087 1,-1.318 0.260 0,-0.695-0.866-1,-1.228-0.524 1,-1.589 0.258 1,0.103 0.328 1,0.808 0.479 1,3.823-1.384-3,-0.322 0.120-3,-5.241 1.644 2,0.236 0.144 0,0.087 0.167-1,-0.021 0.176 1,-0.094 0.173 1,-0.141 0.160 0,1.282 0.071-1,-0.464 0.185 2,-0.516 0.144-1,4.152-0.352 2,-0.778-0.669 0,-1.634-0.186-2,-0.614 0.116 0,1.566 0.100 1,-1.011 0.518 1,-1.724 0.341-2,0.741-0.967 0,2.746-2.414 1,-1.262 0.507-1,-1.575 1.037-2,-0.226 0.443 0,-0.633-0.679 3,-0.291-1.326 0,0.599-0.072 0,-0.793 1.504-1,0.969 0.751 1,3.453-0.375-2,0.873 0.044 0,0.141 0.299 1,-0.806 0.524-3,-1.966 0.156 3,-1.746-1.930 2,-0.729-1.194-1,-0.213 0.702 1,0.193 1.183-2,0.346 1.028 1,1.188 0.612-1,-0.346 0.598 1,-0.568 0.141-1,0.288-0.134-1,1.155-0.078 1,-1.693-0.021 0,1.764-0.003 0,0.201 0.002 0,-1.947-0.317 0,-0.700-1.896 0,-0.370-3.373 0,-3.453-0.151 0,-2.653-0.458 1,0.230-3.213-2,-3.240-0.356 0,-2.363-0.002-2,-0.113 1.990 2,-1.774 0.323 2,2.792 3.246-1,-0.947-0.667-2,-0.359-0.396 0,-0.150-0.355 1,0.001-0.307-1,-1.773-0.969 0,-0.523-0.181 1,-0.162-0.084 1,0.252 0.155 2,0.498 0.297 1,0.620 0.366-6,1.698 1.368 1,0.519 0.459 0,0.484 0.467 3,-3.772-2.838 2,1.768 0.940 0,0.314-0.823 0,2.475 2.136-2,-0.697-0.786-1,-0.372-0.196-1,-0.142 0.183 0,0.013 0.401 0,0.274-0.084 0,0.412-0.376 1,0.463-0.525 1,-0.802-0.014 0,-0.425 0.303-1,-0.155 0.472 0,0.189 0.369 3,0.387 0.274-3,0.476 0.194-2,0.323-0.068 1,0.201-0.224 2,0.111-0.301 0,-3.269-3.517-1,0.241 2.287 0,0.715 0.993 1,2.058 0.167 1,-0.514-0.746 0,1.862-1.689-1,2.087 0.768-2,-0.830-0.436 0,-1.797 0.934 1,-1.036 0.641 0,-1.281-0.762 0,0.418-1.164-2,1.661 1.617 1,-0.244 0.517 2,-1.526-2.614 0,-0.188-2.713-2,2.587 4.998 1,-0.225 0.021-1,-0.249-0.066 0,-0.244-0.114 0,-0.221-0.135 0,0.203 0.060 1,0.448 0.175 0,0.561 0.230 0,-1.716-4.254 1,1.040 2.006 1,1.186 0.762 0,0.423 1.065-1,-0.885-0.158-2,-2.633-1.387 1,-1.660 0.727 0,-1.047-0.251 0,0.054-1.878-2,4.367 3.369 1,0.097-0.192 1,-0.001 0.169-1,-0.061 0.377 1,-0.120 0.307 0,-0.146 0.237 0,-0.151 0.174 1,-2.129-2.636-1,0.706-0.410 0,2.112 2.503 0,-0.589-0.623 0,-0.745-0.644 0,-1.216-1.116-1,-0.810-0.560-1,-0.687-0.430 1,0.034-0.119-1,0.475 0.083 1,0.706 0.201 0,0.567 0.452-1,0.433 0.569 3,0.314 0.593 0,0.349 0.733 1,-0.127 0.147-1,-0.227 0.027 1,-0.421-0.542-2,-0.514-0.867 0,-0.535-1.012 0,-0.671-0.597-2,0.050 0.700 1,0.228 1.105-1,0.900 1.052 1,0.591 0.338 0,0.621 0.135 3,0.142-0.563 2,0.269-0.378-3,0.131-0.454 0,1.112 1.488-1,-1.941-4.390-1,0.702 0.881 1,-2.320 0.248 4,0.070 1.714-5,0.803 0.282 1,0.646-1.122 0,2.129 1.465 2,-0.291 0.506 2,0.159 0.370-3,-0.156-1.803-1,-0.381 1.337-1,0.191 0.443 0,0.182-0.626 0,0.333 0.423 2,-2.946-0.527-1,-0.953 0.579 0,1.829-0.125 0,-1.947-2.257-2,-0.215 1.563 0,0.376 1.461 2,-0.916-0.852 0,0.125-1.441 0,1.654 1.826 1,-1.103 1.074-1,0.782 2.943 1,0.007 1.597 0,0.019 0.226-1,0.084-0.478 0,-0.294 0.006 4,-1.801 0.000-5,1.356 0.000 0,-0.432 0.000 0,1.034 0.000 0,-0.308 0.000 1,0.484 0.000 0,0.060 0.000 1,-1.792 0.691 0,0.331 1.282-1,-2.290 1.039-2,-0.156-0.113 0,0.527-0.667 1,1.137 0.425 1,0.844 1.407 1,-1.700-0.163 0,0.013-1.323-2,-0.730-0.806-1,-2.075-0.611 1,-0.491-0.669 1,5.233-0.416 1,-0.686-0.072 0,-0.883 0.318-3,-0.930 0.532 0,-0.882 0.620 0,-0.582 0.258 1,-0.350 0.014 0,-0.176-0.138 0,1.146-0.293 0,0.696-0.220 0,0.824-0.222 1,0.586-0.176 0,1.265-0.203 0,-3.592 0.027 5,2.376-0.373 2,1.961-0.162-7,0.317-0.060 1,-2.390-0.039 0,-1.835 0.020-1,4.165 0.059-1,-0.656 0.008 0,-0.004 0.007 0,0.398 0.006 0,-4.688 0.000-1,1.389 0.010 5,1.688 0.005-2,1.108 0.001-1,0.521 0.000 1,0.076 0.000 0,0.252 0.362-1,0.463 2.104 0,-0.214 1.150 1,-0.868-0.518-1,-1.020-1.014 0,-1.416-0.936-1,-1.824-0.659 0,4.595-0.404 0,-0.558-0.065 1,0.037 0.153-1,0.400 0.275 0,-4.768 1.243-1,1.560 0.078 4,0.740-0.500-1,-0.015-0.499 0,0.695-0.353-1,-1.778 0.159 0,3.802 0.380-1,0.175 0.595 0,-4.615 1.785 2,0.507-0.335-2,0.432-0.876 2,0.481-0.971 0,-1.218-0.604-2,-0.522-0.398 2,0.456 1.181-2,1.100 2.033 1,1.618 0.071 0,-0.963-0.608 1,-2.094-1.063-1,-0.602-0.870-1,1.118-0.567 1,1.871 0.061-1,0.617 1.982 5,-0.062 1.130-5,-0.057-0.496 1,0.744-0.981 0,0.363-0.907 1,-0.342-0.640-1,-0.518-0.369 1,0.144-0.169-2,1.396-0.038 0,-1.817-0.021 3,1.088 0.054-2,-1.302 0.220-1,-1.940 1.153 1,1.002 0.209-1,-1.109-0.085-1,3.227-0.690 1,-0.229-0.137 0,-0.091-0.135 1,0.287 0.181-1,-0.253 0.406 1,-0.286 0.501 0,-0.637 0.338 0,0.051-0.015-1,0.158-0.167 1,1.680-0.333-1,-0.067 0.110 1,-0.145 0.170 0,-0.189 0.202 1,-1.754 0.541-2,0.301-0.162 0,0.480-0.288 1,-3.643 0.507-1,0.883-0.846 4,3.900-1.001-2,-0.242-0.221-1,-0.304-0.169 1,-0.149-0.124-1,-0.041-0.084 0,0.028-0.054-1,1.184-0.016 1,-0.009-0.012 0,-0.044-0.004 0,-0.065 0.001 0,-2.005 0.190 0,-0.563 0.310-1,-0.337 0.350 1,1.941-0.064 3,0.177 0.028-3,0.229-0.021-2,0.254-0.053 0,-1.229 0.057 0,0.524-0.132 3,0.538-0.131-1,-3.161 0.687 2,0.561 1.106 1,-1.876 1.452-3,0.801-0.567 0,0.752-1.044 1,-1.537 0.430 0,4.239-0.557-2,-0.558 0.149 0,-0.276-0.085 0,-0.080-0.224 0,0.703-0.221 0,0.342-0.039 1,0.399 0.008 0,-0.521-0.021 0,-0.402-0.206 1,-0.558-0.239 0,-0.076 0.152-1,0.228 0.380-1,0.396 0.489 0,0.130 0.124 0,-0.044-0.112 2,-0.147-0.247-1,0.332-0.310 1,0.599-0.323-1,-4.462 0.376-1,1.675-0.882 5,0.687 0.751-3,0.174 1.690-1,-0.862-0.018 1,-1.484-0.596-2,-0.016-0.985-1,-0.571-0.792 4,-0.609-0.509-3,5.228-0.247 0,-4.681-0.056 0,0.740-0.057 0,1.381-0.014 1,1.684 0.009 1,0.028 1.148 1,0.917 1.669 1,0.641 0.089-3,-0.744-0.105 0,-0.246-0.637-1,-0.854-0.720 2,1.607-0.964 0,-1.567-0.316-1,-0.119-0.155-1,0.196 0.059 0,0.077 0.597 1,-1.095 0.821 0,-0.011 0.262-2,1.212-0.294 1,1.206-0.421 1,-0.635-0.245 1,0.708-0.552 3,-0.432-0.265-3,0.559 0.048-1,-0.073 0.171-1,-0.869 0.857 1,0.238 1.083-1,-0.040 1.093 0,-0.122-0.053 0,0.674-1.033 1,-1.701-0.562 1,1.048-1.097 0,0.397-0.510-1,0.278-0.163 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18:59:15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6929.333 6062.667 767,'6.083'0.195'0,"-2.675"6.342"-3,0.682-0.547 1,0.621 0.977 0,0.204-1.061 1,0.234-1.550 0,0.092-0.937 0,0.806 0.767 4,-0.623-0.151-1,1.702 2.797-5,0.683 0.563 1,-2.117-2.055 0,-1.477-0.775 1,0.204 1.074 6,0.083-0.181-4,0.084-1.329-2,1.074-0.443 1,-0.387 0.917 0,-1.092-0.024 0,1.252 0.082 2,0.707-1.091-2,-0.102-0.688-1,-0.060-1.000 1,0.205-1.633 1,-0.960 2.960 0,-3.159 3.295-1,3.786-3.659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18:59:1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7036.333 6042.667 767,'-6.408'0.000'0,"0.243"0.000"0,0.157 0.000-5,0.068 1.365 4,-2.470 3.028 2,1.637-0.053-2,-1.185 1.778-1,-0.838 1.543 1,2.103-1.123-1,0.761 0.231 1,-0.647 0.428 1,-0.597-1.693 1,-0.927-1.139 1,0.198-1.193-2,1.821-1.217-1,0.581 1.806 4,-0.088 1.813-3,-0.163-2.708 1,-0.811-0.851-1,1.207 1.042-1,0.016 2.502 1,1.537-0.902 1,-1.604-0.313 1,-0.408-2.030-2,-0.264-1.669-2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0:2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7424.378 6948.377 767,'5.878'3.265'0,"3.646"-0.592"-4,4.138-1.005 1,-1.628-0.954-1,3.643-0.134 0,3.429-0.130-1,-0.629-0.139 0,0.270-0.083 1,-0.354-0.071-1,-0.741-0.057 0,-1.793-0.044 1,-0.903-0.030 3,-0.877-0.021 3,-0.806-0.015-1,0.610-0.011 2,0.356-0.005 0,0.650-0.001 0,0.801 0.000-3,0.128 0.004-1,1.118 0.003 0,1.162 0.003-1,1.122 0.003 1,2.065 0.002-2,0.670 0.003 1,0.410 0.002 0,0.213 0.002-1,-0.015 0.001 1,-0.163 0.001 1,-0.251 0.001 0,-0.291 0.000 0,1.084-0.101 1,-1.828-0.156 0,-2.061-0.178 1,-2.036-0.177-1,-2.421-0.209 3,-1.314-0.277 2,-1.027-0.280-1,-0.769-0.262 0,-0.047-0.221-1,-1.318 0.131-1,-1.274 0.233 0,-1.135 0.274 0,-0.839 0.074 1,-0.584-0.054 1,-0.379-0.126-2,4.327-1.375 0,-1.678 0.586-1,-0.530 0.586 0,0.774 0.574-1,1.084 0.452 5,2.439 0.305-6,-4.333 0.182-1,0.810 0.035-1,0.661 0.020 6,-1.479 0.001-5,-0.429 0.002-1,-0.606-0.001 1,-0.690-0.003 1,0.450-0.001-1,0.140-0.006 3,0.377-0.006 5,0.501-0.006-7,0.193-0.005 0,-0.019-0.004 1,-0.151-0.003-1,-0.227-0.002 0,-0.349-0.094 1,-0.402-0.146 0,-0.406-0.167 1,-0.379-0.170-1,4.845-0.635 2,-0.142 0.146 0,-0.077 0.293-2,-0.274 0.293 0,-0.837 0.229 1,-1.336 0.153-1,-1.560 0.086 1,0.605 0.063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3:3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6956.378 5248.377 767,'-6.560'0.000'0,"0.084"0.000"0,-0.149 0.000-2,-0.197 0.000-1,-0.283 0.000 4,1.039 0.000-2,-0.659 0.000 1,0.859 1.996 0,4.125 4.405 1,0.101-0.599-1,0.556 0.262-1,-0.444 0.581 0,-1.405 1.233 0,0.271-0.723 1,0.308 0.364-2,1.277-0.926 5,1.102-0.078-2,0.109 0.654-2,-0.046 1.467 0,-0.048-1.743-1,0.659-0.902 5,1.271 1.047-2,-0.833-0.870-1,-0.810-0.083 0,2.763-0.595 2,-1.432 1.285-3,-0.368 1.119 0,1.821-2.101 0,1.782-0.636 0,0.606 0.314 1,-1.789 0.012 1,0.078-0.810 0,-0.410 1.969 0,2.665-3.843-2,0.299-2.208 1,-0.044 0.508 0,0.570 0.944 0,-0.899-0.920 1,0.245-0.668-2,1.408-0.383 1,-1.823 3.465 0,1.412 0.719 0,-1.582-1.784-1,0.758 0.685-1,-0.055-0.494 1,1.846-0.498 1,0.521-1.336 1,-2.536-0.676-2,1.921-0.209 1,1.170-0.095 2,-2.671 0.068-3,1.598 0.010 0,-1.440 0.046 4,0.832-0.979-4,-0.589-0.800 2,0.094 0.396-1,0.601 0.059 0,-1.784-1.549 0,0.741-0.234 0,0.927-0.903-1,-1.614-0.462 1,0.208-0.781-1,-0.375-0.161 0,-0.689-0.563 0,-1.038-0.463 3,-0.420-0.901-3,0.100-0.923 0,0.401-0.240 0,0.212 0.637 1,0.062 0.994-1,-0.173 0.849 2,-0.957 0.258-1,-1.037-0.290 1,-0.968 0.100 0,-0.624-1.960 0,-0.693 0.361 0,-0.271 0.303-1,0.124 1.091 1,-0.033-0.115 1,-6.440 4.523-1,0.582-0.497-2,-1.971-2.145-2,1.930 1.403 2,0.174 0.669 1,-1.867-0.214 0,1.472-0.917 0,0.080 0.132 1,0.380 1.611-1,-0.363 1.009 1,-0.628 0.029 0,2.392-4.646-1,-0.738 1.874 0,-1.216 2.938 0,-0.717 0.728 0,0.737-0.125 0,-2.080-0.053 1,1.221-0.017-3,-0.491-0.002 1,0.640 0.000-1,0.918 0.000 2,-1.961 0.000 0,2.144 0.001 1,-0.690 0.000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18:39:44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4650.000 3322.667 767,'6.689'1.542'-2,"0.580"5.085"-1,-2.843-2.329 1,1.048 1.084 0,1.172 1.009 0,1.187 0.897-1,1.125 0.768 0,1.016 0.635 0,9.993 7.042-2,5.746 3.145-1,3.787 1.473 1,-3.327-3.404 0,3.210 0.842 0,3.418 0.875-5,3.381 0.851-2,5.284 2.048 3,2.344 0.724 1,1.656 0.562-1,1.091 0.418 1,13.019 6.108-1,4.979 1.998 3,4.919 1.954-1,-9.246-5.039 2,1.861 0.308-1,-0.322-0.696 0,-1.820-1.355 0,11.982 4.933 12,-4.344-1.896 15,-4.623-1.775-40,-17.057-7.463 5,-4.512-1.982 18,-4.443-1.994 5,-4.157-1.896-1,0.184-0.138 1,-2.498-1.399 9,-1.560-1.017 0,-0.838-0.696-10,-1.553 0.009-6,0.453 0.575 1,-0.229 0.117-1,-0.691-0.208 1,7.977 3.844 11,2.243 1.292-14,2.615 1.451-12,-1.906-1.180 7,2.742 0.732 1,2.819 0.624 0,2.682 0.512-1,-3.706-1.769-1,0.571 0.215 0,0.205 0.192-1,-0.061 0.167 1,10.877 4.540 0,-0.668-0.557 6,-1.092-0.854 1,-12.169-5.085 0,-1.866-0.811 2,-1.858-0.750 0,-1.753-0.668 0,-1.601-0.563 0,-1.409-0.459 1,-1.201-0.363 1,-0.994-0.277-1,10.160 3.584 0,0.972-0.214 1,-0.292-0.662-1,-9.668-3.749 9,-2.210-0.850-3,-2.463-0.859-18,-2.508-0.819 1,3.707 1.292-1,-0.849-0.576 17,-0.049-0.362 4,-3.693-1.280-12,-1.264-0.277-1,-1.404-0.227 1,-1.401-0.179 0,5.806 2.015 2,2.723 0.719 1,1.922 0.374 2,-2.538-0.773-1,0.099 0.378-11,-0.188 0.399-2,-0.363 0.387 1,-3.011-1.063 3,-0.289-0.119 2,-0.211-0.207 1,-0.146-0.257 0,1.889 0.773 1,0.700 0.383 2,-0.163 0.091-1,-0.753-0.116 1,-0.337 0.026 3,-0.031 0.123 1,0.184 0.184-10,0.322 0.216-3,0.415 0.227 3,0.457 0.223 3,0.461 0.208 0,0.441 0.186 0,-0.396-0.291 0,-0.955-0.606 0,-1.292-0.793 0,-1.457-0.880 0,-0.976-0.628 1,-0.590-0.419 1,-0.291-0.253 6,-0.067-0.124-1,2.874 1.114-4,-0.906-0.206-2,-1.123-0.229 1,-1.179-0.225-1,-3.176-1.117 1,0.054 0.203 1,0.359 0.317 0,0.553 0.379 0,0.230 0.043-3,-0.005-0.192 1,-0.167-0.345-1,-0.271-0.434 1,0.162-0.134 0,-1.117-0.516 0,-1.273-0.486 1,-1.305-0.438 0,-1.037-0.199 0,-0.796-0.026 3,-0.585 0.092 1,-0.407 0.167-1,-0.420-0.075-3,0.479 0.239 0,0.699 0.254 0,0.815 0.252 0,0.319-0.122-3,-0.040-0.376 1,-0.289-0.531 0,-0.445-0.611 0,1.732 0.714-1,2.070 1.241 3,2.609 1.680 3,2.818 1.876-8,4.082 2.417-2,0.373 0.498 1,-0.598-0.096 0,-1.174-0.468 0,-3.851-2.084 1,0.023-0.202 3,0.336-0.115 2,0.535-0.048 0,0.019-0.186-1,-0.340-0.271 0,-0.571-0.316 0,-0.701-0.330 0,-0.475-0.309 0,-0.293-0.278 2,-0.149-0.242 0,-0.044-0.204 0,0.444 0.238 0,-0.956-0.168-2,-1.156-0.146 1,-1.223-0.123-1,-1.162-0.665 0,-0.504-0.356 3,-0.576-0.394 0,-0.596-0.399 0,-0.498-0.288 12,-0.403-0.195-15,-0.316-0.122-3,-0.239-0.063 0,1.571 0.897 2,-1.191-0.285 2,-1.330-0.332 0,-1.309-0.334-1,-0.597-0.853 2,0.325-0.151 1,0.170-0.101 2,0.054-0.062-2,0.062 0.059 0,0.063 0.136-6,0.062 0.181 1,0.055 0.200-1,-0.145 0.096 2,-0.272 0.021 1,-0.342-0.031 0,-0.369-0.065-1,-0.271 0.066 1,0.429 0.518 1,0.625 0.651 0,0.729 0.710 0,2.051 1.144-3,1.916 0.719 0,2.045 0.621 0,2.012 0.519-1,1.784 0.510-1,-0.192-0.396 0,-0.879-0.642 1,-1.271-0.760-1,-2.486-1.070 1,-0.572-0.003 1,-0.377 0.184 7,-0.220 0.304-1,2.058 1.632-3,-1.959-0.900 0,-2.218-1.214-1,-2.188-1.301 1,-1.979-1.243-1,1.250 0.848 6,-2.589-0.034 8,0.508-0.525-4,2.162-1.163-11,1.894 0.729-1,-3.241-1.201 1,0.048 0.117 0,-0.111 0.038 0,3.875 1.576 0,-1.084-1.198 2,-1.630-0.561 0,-1.234 0.595 0,0.061 0.221 0,1.523-0.568 0,0.985-0.269-2,0.934 0.648 0,-3.190-0.981 0,-0.049-0.134 0,-0.176-0.259 1,3.341 0.591-1,-0.958-0.876 2,-0.412-0.707 0,0.229-0.491 0,0.599 0.116-1,-0.291 0.690 0,-1.255 0.298 0,-1.193-0.132 0,0.004-0.322 2,1.481-0.346-1,1.486-0.290-3,0.889-0.206 1,-0.467 0.503 0,-0.485 1.282 0,0.864 1.481 1,-1.461-0.385 0,-1.710-1.058 1,-0.432-0.835 0,0.919-0.285-1,0.527 0.915 0,-0.347 1.125 0,-0.879 0.043-1,-0.374-0.257 1,1.077-0.040 2,-0.453-1.586-1,0.159-1.396-1,0.490 0.214 1,-1.100 0.115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3:41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7352.378 5095.377 767,'1.657'7.126'0,"0.120"0.515"0,0.232 1.003 0,-0.636-2.734 0,-0.032 1.355 0,-0.782-1.104-10,-0.107 2.061 6,-0.105 2.004 2,-0.109-0.332 1,-0.067 0.003-1,-0.056-0.376 1,-0.044-0.592-1,0.089-0.593 1,0.171-0.001 2,0.212 0.153 1,0.224 0.244-2,0.217 0.286-1,0.242 1.381 1,-0.050-0.263-1,-0.135-0.438 0,-0.174-0.505 0,-0.183 0.836 3,-0.171 0.235-1,-0.148-0.149 1,-0.123-0.368 3,-0.077-0.059-5,-0.092-1.912-3,-0.038-0.181 1,-0.028-0.184 3,-0.019-0.173 5,-0.020 1.029-8,-0.008-0.547 0,-0.001-0.595 0,0.003-0.571 0,0.009-0.125 4,0.005 0.544 0,0.005 0.359 1,0.004 0.215-1,-0.108 2.201-2,-0.164 1.233-3,-0.186 1.259-1,-0.181 1.162 2,-0.099-1.397 0,-0.223 0.283 0,-0.231 0.167 0,-0.222 0.080 0,-0.002-0.829 1,0.057-0.720 1,0.124-0.867 0,0.161-0.912 0,0.175-0.884 0,0.175 0.498 1,0.162 0.207 2,0.146 0.000 0,0.123-0.139 1,0.103-0.223 0,0.081-0.453-5,0.062-0.578-1,0.046-0.625 0,0.031-0.619 0,0.068 4.993 2,0.022-1.333 4,-0.013-0.866-2,-0.514 0.167-1,-1.007 1.006-1,-1.050 1.642 0,1.151-6.015-1,-0.835 4.210 1,0.943-1.530 2,0.501 2.646-2,0.507-4.444-1,-0.063 1.369 0,-0.140 0.521 0,-0.192 0.321 0,-0.211 0.170 0,-0.207 0.062-1,-0.172 0.996 1,0.064-0.033 0,0.140-0.089 0,0.173-0.114 1,0.177-0.632 0,0.165-0.889 1,0.142-0.964-1,0.115-0.924 0,0.026 2.438 4,0.150-2.342-1,-0.188 0.391 2,-1.826-0.749-1,0.250-0.385-3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3:4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7228.378 5749.377 767,'3.621'7.619'0,"0.712"1.500"0,-1.697-3.572 0,0.227 0.477 0,0.169 0.354 0,0.118 0.249 0,0.077 0.163 0,0.047 0.097 0,0.022 0.047 0,0.006 0.013 0,-0.005-0.009 0,-0.625-1.141 0,1.710 4.666-6,-1.418-1.616-18,-0.389 1.206 36,0.147 1.034-6,0.286-0.625-6,0.413-1.263-1,0.164-1.395 2,-0.743-1.233-1,-0.800-0.908 2,1.664 0.535 0,0.563-0.384 0,-2.451 1.282-1,-1.202-1.084-1,1.642 1.113 0,-0.865-1.166 0,-0.743 0.625-1,-0.477 0.385 1,-0.194-0.181 0,-0.069-0.465 1,2.938-0.456-1,0.945-0.676 0,-1.244 1.005 0,3.079-3.797 0,-0.300-8.043 0,-2.558-0.586-1,1.300-2.817-1,-1.559 3.556 1,0.355-1.126 0,0.116-0.840-1,0.039-0.781 0,-0.014-0.684 0,0.027-0.131 1,0.051 0.233-1,0.063 0.449 1,0.066 0.554 0,0.510-0.190 1,0.204 0.536 1,0.196 0.455 0,0.175 0.365 0,-0.760 1.411-1,0.013 0.106 0,0.005 0.035 1,0.000-0.015-1,0.220-0.138 0,0.355-0.212 1,0.427-0.250-1,0.448-0.261 1,0.433-0.297-2,-0.110 0.273 0,-0.278 0.413 0,-0.369 0.477 0,0.020 0.077 1,-0.475 0.609 0,2.985-2.837 4,-2.242 2.449-2,0.706-0.566 2,-0.627 0.361-1,-0.107-0.187-4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3:45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7065.378 6007.377 767,'-7.544'1.347'0,"1.330"-0.237"0,-0.405 0.072 0,0.653 1.450 0,1.104 1.852-6,-0.619-0.092 7,-1.687 0.597-2,0.740-0.390-1,0.261 0.221 1,0.114 0.935 1,2.405-0.580 2,-0.932 1.358-1,0.751 0.395-1,1.782 0.031 1,-0.130 1.523-2,0.674 0.239 0,0.948-1.387 1,0.289 1.372-2,0.181-0.148 1,0.094-0.826-1,0.037-0.559 4,0.003-0.507-2,0.004 1.862 1,-0.025-1.095 0,-0.021-0.623 0,-0.012-0.144 0,4.301-2.471 2,2.385-3.955-4,-0.483 0.923 0,-0.106 2.944 1,0.497-1.682 0,2.028-1.290-1,0.095-0.836 0,0.407-0.327 0,-1.901-0.106 1,0.409-0.401-1,0.150-0.453 1,-0.536-0.036-1,-1.008 0.192 1,0.431-0.186 1,1.417-0.361-1,0.286 0.047-1,-0.430 0.083 0,-1.317-0.810 1,0.690-2.138 2,-0.934 0.830-1,2.682-0.978-3,-1.412 0.676 1,-2.189 0.883 0,0.921-1.468 4,-1.957-0.344-2,-1.295-2.589 0,-1.044-0.541-2,0.541-0.525 0,-0.263-0.163 1,-0.474 0.059 0,-0.520-0.109 1,-0.591-0.144-3,-0.488 1.922 5,-0.230-1.110-5,-0.173 0.862 3,-0.051 0.812 1,-4.596 1.999 2,1.192-2.057-6,-1.302 2.493 2,-1.056-1.198-2,-1.188 2.618 3,-0.319 1.612-1,0.745-2.112-1,1.084-0.480 0,-0.059 1.004 2,-1.063 2.233 0,-0.243-2.054-1,0.524-0.343-1,-0.604 1.859 2,0.567 0.621 0,-0.369-0.040-2,-0.250-0.020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4:0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7108.378 6084.377 767,'7.160'2.346'0,"-0.767"-0.251"0,1.197 0.392 0,0.644 0.211 0,0.264 0.086 0,0.425 0.235 0,-2.697-0.728 0,1.903 0.811-18,2.010 0.854 16,3.771 1.510 0,1.221 0.471-1,0.587 0.197 1,0.144 0.010-1,0.751 0.197 1,1.066 0.298 0,1.177 0.336 0,1.149 0.333 0,-1.169-0.533 0,-0.919-0.452 0,-1.299-0.589 0,-1.448-0.634 0,-2.301-0.900 1,-1.940-0.765 5,-1.903-0.735-1,-1.746-0.666 0,2.952 0.414 6,-4.045-1.519 2,-0.163-1.215-2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4:01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7428.378 6088.377 767,'2.963'6.543'0,"-0.317"-0.701"0,0.495 1.094 0,0.267 0.588 0,0.108 0.241 0,0.232 0.477 0,-1.179-2.655 0,0.700 1.482-17,0.726 1.536 16,0.862 1.726-1,0.063-0.044 1,-0.178-0.579-1,-0.313-0.864 1,-0.575-1.255 0,-0.690-1.397 1,1.092 2.204 3,-1.843-2.789-2,-11.096-7.582 11,-1.983 1.855-13,2.898 0.091 0,-1.206 0.016 0,-0.976 0.010 0,-1.746 0.453-2,-1.219 0.679 0,-1.078 0.755 0,-0.896 0.733 0,0.139 0.633 1,0.753 0.516 0,1.056 0.399 1,1.145 0.293-1,1.894-0.293 3,1.878-0.488 1,1.836-0.614-1,-1.480 1.189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4:0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6965.378 5869.377 767,'-8.528'0.645'0,"-1.636"0.124"0,3.997-0.302 0,-0.521 0.040 0,-0.384 0.029 0,-0.267 0.021 0,-0.173 0.013 0,-0.101 0.007 0,-0.047 0.004 0,-0.011 0.000 0,0.013-0.001 0,0.026-0.002 0,1.025-0.078 0,-3.925 0.297-9,3.822-0.289-8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4:1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6812.378 5835.377 767,'-4.911'4.934'0,"-1.940"2.067"-5,1.183-1.202 3,-0.372 0.445-1,0.332-0.243 1,0.727-0.637 0,0.900-0.818 0,-1.373 2.036 0,2.316-0.740 3,6.922-1.124 2,2.918-0.201-2,0.289-0.539 0,1.924 0.389 1,2.308 0.358-3,-5.139-2.562 0,-0.302-0.392 0,4.296 0.823 0,-3.264-0.081 1,-1.311 1.566 5,0.140-1.194-2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4:2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7705.378 3810.377 767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7:2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10055.378 1795.377 767,'6.485'0.000'0,"-1.152"3.998"-3,0.526 2.086 1,-1.216-1.570 1,1.314 0.826-2,1.333 0.670 1,1.257 0.524-1,1.123 0.392-1,2.947 1.981 1,1.025 0.901 0,0.696 0.828 0,0.435 0.711 0,-2.419-1.748 1,-0.705-0.537 0,-0.855-0.723 0,-0.898-0.797 0,-1.083-0.859 1,-1.132-0.844 4,-1.089-0.777 1,-0.989-0.681-1,-0.230-0.055 1,-0.125 0.033 2,0.142 0.234-3,0.301 0.346-3,0.826 0.475 0,0.600 0.089-1,0.587-0.006 1,0.531-0.064-1,-0.230-0.313 0,0.065 0.127 0,-0.261 0.067 0,-0.458 0.023 0,-0.946-0.451 6,-0.611-0.272-4,-0.610-0.325-2,-0.571-0.341-1,3.724 3.061 3,-1.166-1.706 3,1.420 0.650-1,-3.202-2.038-2,0.820 0.760-3,-0.017 0.210 1,0.015 0.283-1,-0.171 0.159 1,-0.280 0.066 0,-0.019 0.400-1,0.155 0.593 3,0.259 0.680-1,0.310 0.692-1,0.532 0.526 0,0.050-0.351 0,-0.045-0.624 0,-0.102-0.753-1,0.268 0.546 2,0.393 0.585 1,0.221 0.356 2,0.095 0.182 0,0.336 0.603-2,0.474 0.840-5,0.532 0.941 0,0.535 0.944 1,0.021 0.169 1,-0.320-0.352 0,-0.522-0.671 0,-0.621-0.837 1,-0.878-1.123-1,-0.988-1.237 3,-0.995-1.229 1,-0.933-1.142 0,2.174 2.219 7,-1.563-2.109 0,0.534 0.512-5,0.852 1.438-4,0.440 0.672-1,-2.742-3.171 0,0.508 0.500 0,0.420 0.595 0,0.335 0.624 0,0.259 0.606-1,0.191 0.558 1,0.730 1.007-1,-0.092-0.268 1,-0.192-0.526-1,-0.242-0.652 1,-0.744-1.045 0,-0.053-0.155 2,0.005-0.026 0,0.043 0.062 0,0.142-0.105 0,0.199-0.212-1,0.226-0.272 0,0.231-0.296 0,0.655 0.203 0,0.300 0.078 0,0.272 0.177 1,0.236 0.230-1,-0.187-0.233-1,-0.451-0.521 0,-0.596-0.677 1,-0.651-0.734-1,-0.577-0.490 1,3.786 2.374 5,-0.817 0.126-1,-0.930 0.135-3,0.087 0.535 0,-1.831-1.979 0,1.346 0.709 2,1.252 0.605-6,-1.106-0.828 0,-0.104-0.050 1,-0.310-0.143 0,-0.428-0.195 0,-0.481-0.218 0,0.453 0.438 1,-0.623-0.442 3,-0.552-0.440-1,3.214 2.299 2,-2.581-2.195 0,-0.007-0.916-1,0.456-3.564 0,1.737-0.093 1,-0.649-1.848-3,-1.384-1.033 0,0.320-1.708-2,-0.190-1.644 1,-0.042-0.317 0,0.944 0.155 0,-2.174 2.693 1,0.791-0.876-1,0.813-1.035 1,0.765-1.061-2,-0.049-0.067 0,0.055-0.107 0,-0.109 0.117 0,-0.210 0.257 0,-0.029 0.249 0,0.092 0.227 3,0.165 0.197-1,0.202 0.165 1,0.063 0.216-1,-0.031 0.234 0,-0.093 0.231 0,-0.126 0.214 0,0.093 0.255 0,0.230 0.265 1,0.307 0.254-1,0.335 0.229 1,-0.217 0.298-2,-0.564 0.323 1,-0.756 0.319 0,-0.832 0.294 0,3.672-2.814 2,-2.313 0.684 4,-1.075 0.615-4,1.064-0.404-1,-0.945 1.289-1,2.214-1.044-1,2.366-1.124-1,2.269-1.083-1,-0.761 0.661 0,0.775-0.138-1,0.542 0.016 1,0.350 0.120-1,1.312-0.554 1,0.570-0.378 2,0.542-0.472 0,0.487-0.503-1,1.378-0.991 1,-1.089 0.304-1,-1.454 0.538 1,-1.563 0.639-1,-2.395 1.282 2,-0.837 0.473 3,-0.622 0.401 1,-0.438 0.328-1,0.027 0.324-1,0.332 0.301 0,0.510 0.265 0,0.593 0.224 0,0.061 0.115-3,-0.294 0.036 0,-0.508-0.018 1,-0.615-0.053-1,0.070-0.072 1,0.517-0.080 2,0.775-0.080-1,0.894-0.074-1,1.979-0.655-1,0.304-0.182-1,0.016-0.167 1,-0.166-0.145-1,-2.210 0.793 2,-0.144-0.002-1,-0.091 0.004 1,-0.050 0.009-1,-0.247 0.026 2,-0.788 0.215-1,-0.931 0.256 1,-0.967 0.267-1,-0.932 0.259 1,-0.491-0.002 1,-0.796 0.019 0,-0.779-0.051 0,-0.717-0.093 3,3.982-3.644 2,-4.097 3.766-8,0.399-0.006-1,0.561-0.278 2,0.118-0.086 0,0.007-0.094-1,-0.067-0.092 1,-0.028-0.168 0,0.000-0.207-1,0.018-0.219 1,0.028-0.212 0,0.116-0.343 0,0.167-0.407-1,0.189-0.421 1,0.191-0.403 0,-0.253 0.089-1,0.048-0.215 0,0.018-0.167 0,-0.003-0.125 0,0.163-0.248 1,-0.315 0.360-1,-0.380 0.474 1,-0.397 0.518 0,1.127-1.428 1,0.858-0.691 1,0.804-0.373 1,0.708-0.141-1,-0.958 1.066-4,0.340-0.399-1,0.305-0.487 0,0.266-0.523 0,1.413-1.783 0,-0.577 0.329 2,-0.819 0.635 0,-0.913 0.783 0,-0.963 1.428 0,-0.352 1.066 3,-0.186 1.057 0,-0.063 0.980 2,0.521 0.203-2,0.317-0.004 0,0.377-0.289 0,0.386-0.450-1,0.499-0.148-2,1.226-0.399 0,1.362-0.369 0,1.362-0.325-1,0.307-0.025 0,-0.406 0.174 0,-0.850 0.293 0,-1.085 0.352 0,-1.233 0.434 0,-1.250 0.459 2,-1.178 0.445 3,-1.051 0.406 0,-0.671 0.146 0,1.410-1.859 4,-2.768-0.211-2,-5.751-0.042 0,-0.826-0.596-4,-3.134 2.917 0,-0.396 2.960 0,-1.232 0.511-3,0.240-0.227 1,-1.846-0.521-1,3.417-0.605 1,-1.184-0.557 1,-0.867-0.264-1,-0.601-0.050 0,-2.315-0.474 0,-1.558-0.300-2,-1.570-0.323-1,-1.462-0.314 0,0.163 0.239 2,-0.181 0.263-1,0.114 0.379 0,0.302 0.431 0,1.232 0.229 1,0.482-0.087 3,0.483-0.214-1,0.455-0.286 1,0.163-0.270 0,1.063 0.031 0,1.130 0.130 0,1.099 0.186 0,0.922 0.144 0,0.744 0.107 3,0.578 0.076-1,0.431 0.050 0,0.446-0.102-2,-3.051-2.331 1,3.341 0.194 1,-1.928-0.293 3,-1.043 1.833-6,1.785 0.949 0,-0.785-0.642 0,0.363-0.409-1,0.117-0.339 0,-2.188-1.304 0,3.176 1.635 0,-0.558-0.197 1,-0.480-0.145-1,1.303 0.601 0,0.128 0.010 0,0.203 0.021 0,-6.007-3.155-1,4.908 2.642 4,-0.448-0.053 0,-0.479-0.051-3,0.945 0.519 0,-0.053 0.062 0,0.001 0.072 0,0.038 0.075 0,-3.377-1.586 1,-1.115-0.657 1,-0.533-0.388 0,-0.134-0.191 1,1.374 0.700-4,-0.407-0.028-2,-0.499-0.018 1,-0.525-0.010 0,0.039 0.146 2,0.409 0.238 0,0.625 0.283 1,0.725 0.294-1,-2.274-0.373 1,2.530 1.072 3,0.757 0.247-1,0.930 0.204 1,0.066-0.002 0,0.730 0.290-1,0.557 0.273-4,0.404 0.240 2,0.479 0.098 2,-4.399-1.829 0,1.271-0.420 0,0.314-0.366 0,-0.581-0.353-2,3.444 1.904-1,-0.971-0.380 1,-0.943-0.366-2,-0.089-0.034 1,-0.815-0.406-1,-0.772-0.405 0,-0.688-0.375 1,0.756 0.290 0,-0.105-0.143-1,-0.003-0.102 1,0.067-0.068 0,-0.064 0.021 0,0.196 0.261 1,0.219 0.333 1,0.220 0.361-1,0.208 0.357 0,-0.110 0.140 0,0.140 0.158 0,0.110 0.084 0,0.084 0.030 0,-0.556-0.098 1,-0.211 0.092 0,-0.256 0.102 0,-0.267 0.101 0,-0.477-0.021-1,0.235 0.130-1,0.358 0.124 1,0.406 0.110-1,1.446 0.467 2,0.657 0.286-1,0.666 0.307 1,-4.689-0.606 0,0.897 0.964 5,0.384 0.494-5,2.007-0.620-1,0.417-2.392 2,3.330-0.997 2,-2.929 5.239-3,-0.484 1.294-2,-3.962 1.499 0,3.264-0.873-1,-3.042 1.079-1,-1.141 0.514 0,-0.664 0.367-1,-0.316 0.246 1,1.551-0.034 1,0.209 0.240 1,0.504-0.021-1,0.664-0.190 1,0.808-0.439 7,0.849-0.573-3,0.820-0.624-5,0.746-0.615 0,0.564-0.403 2,0.408-0.236 3,0.277-0.111 0,-5.876 1.718-1,5.486-1.765-1,-0.275-0.074 0,-0.304-0.073-1,0.649 0.002-1,0.063 0.297 0,0.125 0.375 0,0.158 0.406 1,-1.063 0.602 0,-0.733 0.130 0,-0.882 0.003 1,-0.914-0.078-2,0.600-0.412 0,-0.139-0.079 0,0.009-0.069-1,0.108-0.059 1,-1.429 0.557 0,0.092 0.199 1,0.113 0.233 1,0.117 0.236-1,1.015-0.170-1,0.747-0.097 1,0.824-0.162 0,0.813-0.191 0,1.035-0.543 0,-5.223 2.005 5,-1.700-0.679-2,3.769-2.076-3,-1.987 0.001 0,-2.027 0.037-2,-2.611 0.427-2,-1.516 0.470 0,-1.131 0.530 0,-0.801 0.529 0,0.242 0.048 1,0.892-0.264 1,1.242-0.443 0,1.375-0.526 0,2.309-0.625 1,1.636-0.463 4,1.578-0.416 0,1.437-0.357-1,0.332 0.070 3,0.167 0.293 3,-0.221 0.444-4,-0.454 0.508-4,-0.127 0.328-1,0.091 0.188 1,0.225 0.085 0,0.293 0.012-1,-0.507 0.124 1,-0.359-0.048 1,-0.479-0.063-1,-0.515-0.067 0,0.724-0.333-1,-0.100-0.058 0,-0.035-0.047 1,0.011-0.037-1,0.456-0.094 1,0.717-0.125 0,0.843-0.138 0,0.868-0.137 0,0.064 0.137 0,-4.916 2.018 8,1.095 0.046-7,1.114 0.009-1,0.319 0.294 0,-0.921 0.750 0,-1.824 1.098-1,4.691-2.558 1,-0.475 0.275-1,-0.416 0.240 0,-0.604 0.431 0,0.592-0.193-1,0.815-0.304 1,0.878-0.344 0,-0.742 0.211 2,0.825-0.467 3,-0.160 0.309 0,-0.119 0.363-1,-1.382 0.549-5,-0.254-0.111 0,0.095-0.251-1,0.296-0.313 6,0.763-0.394-2,0.485-0.140-3,0.476-0.084 0,-3.760 2.898 2,1.500-0.632 2,0.655-0.126-1,0.676 0.707 0,-0.036 0.948-1,-0.148-0.506 0,1.402-1.391 1,0.367-0.747 0,-0.317-0.327-1,-0.165-0.940 1,-2.611-0.076-1,1.951-0.145 2,5.343 3.053-1,-5.030-2.484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7:55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8312.378 3452.377 767,'0.000'10.574'0,"0.000"2.164"0,0.000-4.963 0,0.000 0.687 0,0.000 0.515 0,0.000 0.367 0,0.000 0.244 0,0.000 0.148 0,0.000 0.077 0,0.000 0.026 0,0.000-0.008 0,0.000-0.573 0,0.000-0.273-3,0.000-0.302-15,0.000-0.299 0,-0.092 1.124 23,-0.145 1.952 3,-0.167 2.339-2,-0.169 2.413-9,-0.102 3.917-1,0.010 3.018 0,0.060 2.717-1,0.086 2.310 0,0.111 0.427 0,0.086 1.566 0,0.078 1.322-1,0.068 1.067 1,0.057-0.389 2,0.045-1.292 0,0.033-1.775 1,0.025-1.954 0,0.019 0.387 2,0.013-2.255 6,0.005-2.011-2,0.002-1.684 0,-0.001-1.982 0,-0.003-1.986-1,-0.003-1.812 0,-0.004-1.544 1,0.098-2.168 0,0.154-1.440 0,0.176-1.273-1,0.175-1.066 1,0.059-0.567 0,-0.018-0.210-1,-0.064 0.029 1,-0.089 0.175-4,-0.096-0.438 0,-0.092-0.784 0,0.077 3.692 1,-0.229-2.071 3,-0.123 0.871-1,-0.058 0.602-4,-0.020 0.393 1,-0.002 0.831-1,0.021-4.673 1,0.004 0.400-1,0.003 0.386 0,0.003-0.183 1,0.002 0.039-1,0.002-0.034 0,0.001-0.079 0,-0.224 4.488 2,-0.462-2.022-1,-0.511-1.667 2,-0.549-0.893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18:39:4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1110.000 7282.667 767,'7.325'-0.630'-2,"-0.949"-1.344"0,5.041-1.451-2,-3.722 1.227 2,1.220-0.272 0,1.250-0.244-1,1.205-0.212 0,1.109-0.177 1,0.984-0.145-1,1.455-0.601 0,0.259-0.540 0,-0.029-0.596 1,-0.222-0.597-1,6.357-2.977 0,3.223-1.234 2,2.725-0.693 3,-4.238 1.978 4,1.350-0.092-13,1.317-0.046-1,1.225-0.010 0,2.527-0.404 2,0.480 0.210 2,0.137 0.267 1,-0.103 0.289-1,7.042-1.125 1,1.932 0.484 3,2.037 0.488-1,-8.553 2.183 0,-0.744 0.485 0,-1.056 0.471-1,-1.216 0.437 1,0.133 0.134 0,-1.734 0.359 2,-1.725 0.294 2,-1.616 0.234 0,2.786-0.531 1,-1.507 0.116 1,-1.239 0.065-1,0.175-0.529 1,1.032-0.852 0,1.473-0.979 0,-1.922 0.105-7,-1.026 0.022-1,-1.463 0.230 2,-1.635 0.346-1,-3.112 0.727 1,-0.647 0.014 3,-0.368-0.074 0,-0.158-0.128 0,1.175-0.243 0,1.478-0.078-1,0.960 0.245 0,0.551 0.457 1,6.984-1.267 4,1.458-0.406-11,1.226-0.619-3,-6.139 1.252 2,-0.007-0.192 5,-0.072-0.163-1,-0.112-0.137 1,-0.215 0.077-1,-0.274 0.221 2,-0.301 0.308-1,-0.304 0.354 1,2.372-0.309 0,-0.493 0.278 1,-0.547 0.218 0,-0.546 0.166 0,-1.527 0.482 0,-0.028 0.228-1,0.133 0.226 1,0.234 0.210-1,-0.399 0.376 1,1.352 0.114-1,1.615 0.080 0,1.712 0.052 0,1.701-0.222-3,1.604-0.401 0,1.451-0.504 0,1.267-0.549-1,1.338-0.644 0,1.316-0.675 1,1.231-0.660-1,1.107-0.616 1,2.619-0.876-1,-0.385-0.181 1,-0.878-0.005 0,-1.158 0.114 0,-3.802 1.004 0,-1.933 0.771 5,-2.011 0.897-1,-1.958 0.938 1,-0.846 0.479 0,-0.029 0.133 5,0.539-0.112 2,0.905-0.278-2,9.333-1.681-8,1.292-0.302-1,0.813-0.180-1,-6.542 0.817 2,2.924-0.977 0,3.612-1.191 0,3.897-1.277 0,2.013-0.816-7,0.598-0.453 1,-0.417-0.177-1,-1.098 0.024 0,-1.326 0.601 1,-1.414 0.970 3,-1.399 1.174 6,-1.315 1.254 1,1.031 0.787 0,-1.268 0.985 1,-1.150 0.784 1,-1.002 0.600-1,-2.131 0.779-1,0.662 0.555-1,1.109 0.519 0,1.360 0.465 1,1.449 0.403-4,1.433 0.339-2,1.346 0.276 1,1.214 0.218 0,13.359 0.191-1,0.935 0.168-1,0.143 0.098 0,-10.212 0.004 1,-1.212 0.011 3,-1.249-0.005 1,-1.201-0.014 0,12.532 0.004 0,3.007-0.032 1,1.994-0.032-1,-12.875-0.308 37,-0.468-0.453-49,-0.615-0.547-3,-0.684-0.581 0,-1.681-0.496 2,-2.282-0.409 12,-2.578-0.327 1,-2.647-0.254-1,-0.809-0.389 0,-3.040-0.108 7,-2.838-0.044 1,-2.531 0.004 0,-1.941-0.742-1,-1.406-0.513 1,-2.088-0.181-2,-2.450 0.061 0,2.095-1.183 5,-2.912 0.253-1,-2.398 0.305-10,-3.366 0.720 0,-0.895-0.056 6,-0.515-0.144 0,-0.230-0.192-4,-2.111 0.686-2,-0.999 0.251 0,-1.134 0.336 0,-1.167 0.376 0,-0.517 0.278 0,-0.038 0.196 0,0.298 0.127 11,0.513 0.073-9,0.637-0.127-2,0.688-0.260-1,0.687-0.339 0,0.649-0.374 1,1.135-0.221-2,1.410-0.102 1,1.528-0.013-1,1.526 0.048 0,5.734-1.282-2,0.424-0.149 0,-0.332-0.150 1,-0.975 0.238-1,-0.745 0.302 4,-0.756 0.376 1,-0.702 0.393-1,-1.512 1.158 1,1.401 0.189-1,0.851 0.143 0,0.424 0.103 2,7.247-0.438 4,2.377 0.541-10,2.329 0.593-6,-4.295 0.595 5,0.421 0.042 3,0.201-0.068-1,0.041-0.139 0,-2.264-0.123 1,-1.068-0.314 0,-1.276-0.350 1,-1.353-0.355 0,-0.974-0.075 0,-0.660 0.124 4,-0.407 0.255 2,-0.209 0.333-1,0.377 0.023-1,0.766-0.193-3,0.992-0.333 1,1.099-0.412 0,7.607-1.050-3,0.814 0.285-1,0.237 0.534 0,-6.703 0.715 1,-0.058-0.322 2,0.037-0.498 0,0.101-0.593 0,0.046-0.348 0,0.007-0.160-1,-0.022-0.021 0,-0.040 0.077 0,0.843-0.130 0,-1.114 0.212 1,-1.359 0.236 0,-1.443 0.239 0,-2.504 0.429 0,-1.134 0.152 4,-0.984 0.119-1,-0.829 0.089 1,6.797-1.777 0,-3.499 0.523 0,-0.157-0.133-1,-0.616 0.010 0,-1.767 0.355 0,-0.698 0.113-1,-0.669 0.129-7,-0.612 0.133 1,-0.289-0.030 1,-0.049-0.142 5,0.121-0.212 0,0.231-0.250 1,0.297-0.103-3,0.326 0.005 0,0.329 0.079-1,0.313 0.126 1,1.527-0.390-1,0.553-0.264 0,0.534-0.350 0,0.491-0.387 1,-0.995 0.258-2,-0.041 0.082 1,-0.149 0.190 0,-0.217 0.256-1,1.008-0.199 1,-0.041 0.004 2,-0.006-0.071 0,0.019-0.118 0,-1.779 0.377-1,-1.083 0.152 0,-1.298 0.208-1,-1.379 0.236 1,-1.176 0.229 0,-0.972 0.212 1,-0.779 0.189 5,-0.603 0.164 0,0.327-0.063-3,-0.045 0.158-1,0.128 0.143 0,0.235 0.123 0,-0.466 0.198-3,0.148-0.087 1,0.135-0.142 0,0.118-0.173-1,0.679-0.325 1,-0.094-0.019 0,-0.168 0.040 0,-0.207 0.077-1,-0.298 0.123 1,0.707-0.222 1,0.929-0.294-1,1.032-0.330 0,0.703-0.336-2,0.438-0.323 0,0.230-0.296 1,0.074-0.262-1,1.328-0.498 0,0.592-0.013 1,0.661 0.078 0,0.671 0.135 0,0.352 0.270 0,0.117 0.345-1,-0.050 0.375 1,-0.159 0.373-1,-0.161 0.064 1,0.155 0.113 2,-0.354 0.329-1,-0.689 0.461 1,0.854-0.033 4,-1.485 0.311 3,-1.560 0.214-12,-1.506 0.136 1,-0.054-0.326 2,0.421-0.122 5,0.221 0.141 1,0.072 0.310 0,-0.330 0.301 0,-0.583 0.277-9,-0.719 0.245 1,-0.768 0.208-1,1.821-0.395 2,-0.134-0.126 5,0.066-0.208 0,-3.381 0.684-2,-0.768 0.176-1,-0.883 0.235 0,-0.914 0.264 0,-0.702 0.270 1,-0.518 0.259-1,-0.362 0.239 5,-0.234 0.211-2,0.305-0.029-2,0.063-0.147 0,0.144-0.245 0,0.188-0.295-1,0.909-0.327 0,1.341-0.329-1,1.554-0.311 1,1.604-0.280-2,0.255 0.115 0,0.607 0.112-1,0.346 0.205 1,0.146 0.258-1,0.080-0.065 0,0.028-0.285 2,-0.008-0.423 0,-0.032-0.496 1,0.560-0.383-1,-0.424 0.081 1,-0.517 0.263 0,-0.550 0.371 0,-1.271 0.348 0,-0.550 0.079 1,-0.514-0.002 0,-0.461-0.058 0,-0.680 0.092 1,-0.795 0.192-1,-0.833 0.250 0,-0.814 0.278 0,-0.665 0.282 0,4.764-0.609 5,-1.104 0.792-1,0.047 0.120-3,0.882-0.240-2,0.510 0.059-1,-0.077 0.086 0,0.250-0.960 1,-5.593 0.557 0,0.153-0.214 0,0.371-0.287-1,0.275-0.260 1,0.193-0.228-1,0.741-0.176 7,0.369 0.149-8,0.368 0.256 0,0.346 0.313-1,0.498 0.042 2,-0.271 0.020 0,-0.440-0.072 0,-0.521-0.127 1,-0.131 0.065-1,0.025-0.012 2,-0.154 0.014 0,-0.267 0.031 2,1.619-0.544 1,0.505-0.241-6,0.625-0.272-1,-2.104 0.698 2,-0.188 0.171 1,-0.284 0.240-1,-0.338 0.274 1,0.328 0.006-1,0.074-0.031 2,0.188-0.124 0,0.253-0.179 0,0.179-0.190-2,0.117-0.188 1,0.068-0.174-1,0.031-0.154 0,-0.084 0.062 1,-0.158 0.205 0,-0.199 0.288 0,-0.214 0.328-1,0.086 0.052 1,-0.429 0.011 1,-0.449-0.087 0,-0.435-0.145-1,-0.704 0.147 1,5.111-1.442 1,-4.613 1.726-1,2.407 0.434 0,1.628 0.306 1,1.046 0.264-3,-1.572 0.267 0,0.974 0.115-1,1.066 0.094 0,1.073 0.073-1,3.160 0.060 0,1.553 0.047 0,1.401 0.030 0,1.210 0.017-1,-1.276 0.002 2,-0.979 0.000-1,-1.445-0.004 1,-1.674-0.006-1,-1.833-0.008 2,-1.831-0.008-1,-1.722-0.008 6,-1.543-0.007 3,-1.025-0.007-1,-0.683-0.005 2,4.230 0.002 1,-2.333-0.011-4,-1.438-0.006-7,-0.378-0.002 4,-0.252 0.000-1,3.380 0.000-1,-3.243 0.003 0,4.980 0.000-2,-0.386 0.001 0,-1.834 0.000 1,-1.588 0.000 1,0.469 0.000 2,-0.373 0.000 1,0.296 0.000-2,-1.500 0.000-2,0.025 0.000 0,0.858-0.130 1,-0.804-0.511 1,-4.743-5.126 2,4.303 5.308-1,1.143 0.459-3,-0.973-1.849 1,-5.640-4.520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7:5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9797.378 5544.377 767,'-5.683'-3.157'0,"-1.970"1.717"-4,-9.319-0.703-1,-11.819-1.295-3,-12.211-1.338-4,-11.558-0.875-3,-5.661 0.017-1,-2.853 0.426-1,-0.845 0.656 0,-0.730 0.939 0,-0.604 1.051 8,-0.479 1.045 0,-0.362 0.965 0,-4.700 1.811 8,3.442 2.084-1,4.182 2.030 0,4.257 1.816 1,9.372 0.773 8,4.070 1.376-1,3.688 1.243-1,3.174 1.065 1,0.878 1.598 4,4.744-0.272 0,4.445-0.674-2,3.870-0.857-1,4.962-1.960 3,2.461-0.938-1,1.998-0.879-1,1.556-0.777-1,1.080-0.537 0,-0.148 0.166 0,-0.562 0.391 0,-0.797 0.513-8,-1.210 0.567 0,-0.269-0.125 1,-0.054-0.309-1,0.087-0.404 0,-4.111 2.654 1,1.899-0.499 0,-0.239 0.651 0,0.193 0.398 3,-0.483 1.318-1,-0.896 1.836-7,-1.107 2.055-2,-1.174 2.063 2,0.124 0.734 1,0.970-0.189 1,1.461-0.784 0,1.688-1.123 0,0.943 0.772 0,1.563 0.625 6,1.330 1.033 4,1.084 1.217-4,1.270 0.104-4,1.295-0.616 1,1.216-1.031-1,1.075-1.221 1,0.894 1.833 1,0.507 2.772 5,0.586 2.083-1,0.604 1.492-3,0.561 6.152 0,0.900 3.776-12,0.846 3.778-1,0.749 3.501 1,1.166 2.091 3,1.346 1.034-1,1.363 0.282 1,1.273-0.221-1,2.724 0.892 5,3.451 1.538 2,3.663 1.838-1,3.529 1.895-1,1.672-2.722-2,2.173-1.125 1,1.742-1.707-1,1.344-1.976 0,3.076-1.838 4,3.276-0.992 4,2.307-1.940-1,1.512-2.465 4,11.129 3.910 26,6.079-1.745-46,6.155-1.271-5,5.703-0.873 6,-3.613-5.171 5,1.587-1.920 0,0.840-1.982-1,0.291-1.890 1,-3.729-2.997 5,-0.558-1.419 4,-0.656-1.198 1,-0.684-0.979-1,4.315 0.080 2,2.009-0.940 1,2.490-0.833-1,2.642-0.708 0,2.981-0.645-8,3.007-0.560-1,2.823-0.466 1,2.515-0.375-1,-5.281-1.712 1,-2.867-1.211 0,-3.949-1.338 0,-4.446-1.345 1,2.610-1.117-1,1.553-1.643 21,3.116-1.531 4,3.938-1.356-16,4.445-1.070-10,-2.451-1.023-1,-4.130-0.787 1,-4.901-0.578 1,-6.950-0.384 2,-2.531-0.241 14,-1.718-0.146 0,-1.067-0.073-2,4.095-0.556-4,-2.478-0.727 0,-2.667-0.801-1,-2.567-0.783 1,-42.734 2.649-4,41.491-2.898 3,1.540-0.509 1,0.171-0.465 0,-0.741-0.405 14,8.712-1.319-4,0.529-0.397-31,0.557-0.273-1,0.523-0.174 8,-10.076 1.206 7,2.676-0.137-1,3.403-0.167 0,3.691-0.177-1,7.545-0.386-1,-2.674 0.701 1,-4.563 0.893-1,-5.438 0.950 1,0.967 0.801 0,0.665 0.904 20,2.210 0.764 1,2.991 0.615-21,-3.727 0.492 1,2.702 0.295-1,2.723 0.215 0,2.554 0.149 0,-2.478-0.126 0,0.535-0.287 0,0.101-0.381 0,-0.199-0.421 0,4.757-2.049 2,1.593-2.836 2,1.837-3.208 1,1.875-3.240-1,3.183-3.683-5,-2.993-2.327 0,-4.146-1.709 0,-4.578-1.188 0,-5.217-0.159 6,-5.242 0.511 7,-4.871 0.902-1,-4.276 1.086 0,-3.229 0.792 5,-2.323 0.546 0,-1.571 0.349 0,-0.975 0.196-3,-1.060 0.503-6,-0.635-0.072 1,-1.641 0.119-1,-2.194 0.237 2,-2.479-0.349 27,-2.502-0.711-34,-2.350-0.902-8,-2.095-0.968 1,-3.596 0.823 12,-2.336 0.197 0,-2.248 0.451-1,-2.055 0.594 1,0.087-2.526 0,-0.913-1.306 6,-0.406-1.657 0,-0.053-1.759-9,0.018-1.735-3,-1.063 0.556 1,-1.216 1.174-1,-1.212 1.462 1,-0.625 0.245 3,-0.208-0.533 3,0.066-0.973 1,0.233-1.167-6,-0.899 0.057-1,-0.771-1.242 1,-0.932-1.206 0,-0.966-1.093-1,-1.607 1.479 1,-1.479 0.585-1,-1.503 0.911 1,-1.419 1.064 0,-3.728-1.514 1,-3.737-0.917 4,-3.494-0.462 0,-3.103-0.133 10,-1.212 2.419-12,-1.340 1.523-10,-0.857 1.821 1,-0.480 1.914-1,-1.996 0.882 1,-1.190 1.830 9,-1.226 1.591 2,-1.168 1.328-1,2.056 2.822-3,-0.155 1.318 0,0.017 1.274-1,0.135 1.176 1,-11.777-2.095 1,0.382 1.514 3,-4.304-0.580 0,-3.766-0.707 2,-5.334-0.889-13,-1.909 0.031-7,-1.015 0.272 0,-0.357 0.413 0,-0.219 0.694 4,-0.111 0.833 7,-0.035 0.868 1,0.020 0.834-1,-4.743 0.237 3,-3.161 0.356 0,-3.587 0.175 0,-3.596 0.046-3,-3.883-0.575-4,-5.830-0.835-1,-2.427-0.551 0,0.021-0.327 3,-12.876-2.610 18,-6.188-2.296-17,-6.916-2.518-26,-6.871-2.476 8,9.949 1.138 9,1.264 0.063-1,2.730 0.568 2,3.559 0.875-1,-2.097 0.829 1,2.472 2.098 23,1.944 2.222 1,1.469 2.157 1,9.000 2.206-10,5.885 1.559 0,6.572 1.324 0,6.645 1.087-1,3.203 0.841 0,5.645 0.716 20,4.673 0.509 5,3.723 0.338-4,2.617 0.353-12,1.717 0.340-2,1.010 0.308 1,0.478 0.267-3,-1.596 0.438-5,0.365 0.358 1,0.340 0.332-1,0.299 0.292 0,1.133-0.032-1,1.585-0.237-1,1.757-0.351 1,1.737-0.397-1,-0.521-0.232 4,-1.927-0.110 1,-2.685-0.023 0,-2.972 0.034-7,-0.035-0.169-3,-1.630-0.154 1,-1.265-0.188 0,-0.940-0.197-1,-0.436-0.219 2,-3.992-0.157 1,-4.608-0.138-1,-4.749-0.117-1,-9.188-0.087-5,0.023-0.090 0,1.839-0.065 0,2.864-0.045 0,10.711-0.022 3,5.469-0.014 9,5.777-0.007-1,5.641-0.001 0,4.884-0.174 0,5.128-0.276 11,4.465-0.328 16,3.741-0.342-7,3.026-0.331-10,-2.310-1.153 2,8.427 0.798-7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6:44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3319.280 4059.377 767,'6.232'-3.280'0,"-0.191"0.099"0,0.769 1.498 0,2.472 2.657-8,-3.256 0.325 7,0.261 0.764-1,-0.064 0.811 1,-0.281 0.794 0,-0.395 0.676-1,-0.449 0.556 1,-0.458 0.441 0,-0.438 0.337 1,-0.208 0.679 0,-0.726-0.253 0,-0.705-0.428 0,0.689 4.314 0,-1.759 0.321 5,-1.125 1.438-6,-0.588-5.542 0,-0.244 0.110 0,-0.212 0.052 1,-0.482 0.031-1,-0.713 0.582 1,-0.803 0.693 0,-0.815 0.726-1,-1.232 1.670-1,-0.203-0.365 1,0.091-0.731 0,0.266-0.899 0,0.600-1.315 0,0.052-0.378 2,0.119-0.502 0,0.159-0.556 2,-0.002-0.370 1,-2.507 2.350-3,1.486-3.089-3,-1.701-1.702 7,-0.703-3.723 0,-1.722-0.536-6,0.744 0.255-1,-1.518-0.628 0,-0.650-0.932 3,-0.313-0.910-4,0.544-0.366 2,1.437 0.365 0,1.295 0.179 1,1.558-1.128 2,1.489-1.170-1,0.620-0.225 0,0.171 0.052-1,0.712-0.095 0,0.892-0.115 1,0.776 0.223-1,0.559 0.131 0,0.344-1.062 1,0.174-1.022-2,0.061 0.291 0,0.007 0.612 0,-0.019 0.299 2,-0.027 0.126-1,-0.025 0.462 0,-0.020 0.330 0,-0.014-1.748 2,0.200 0.643-2,3.505 2.129 4,1.715 0.759-4,1.673-0.886-1,-0.459 0.967-1,0.091 0.457 1,-1.034 0.991 0,-0.198-0.295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6:4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8792.280 4035.377 767,'-0.102'6.345'0,"-0.592"2.037"-4,0.081-1.853 2,-0.141 0.680 0,-0.230 1.325-1,-0.235 1.251 0,-0.224 1.120 0,-0.520 2.607 1,-0.224 0.199-1,-0.164-0.232 1,-0.111-0.473 0,-0.049 0.226 1,-0.007-0.620 1,0.021-1.075-1,0.033-1.254 6,0.240-1.674 1,0.343-1.778-8,-0.770 1.992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6:4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8897.280 4016.377 767,'-1.346'6.441'0,"-0.966"4.621"0,0.804-3.847 0,-0.178 0.850 0,-0.206 0.654 0,-0.165 0.289 0,-0.139 0.107 0,-0.111-0.013-20,0.139-0.395 20,0.276-0.591 0,0.336-0.657 0,0.341-0.638 0,0.314-0.882 2,-0.141 3.131 0,1.530-1.271 5,4.718-2.246-5,1.436-2.841-2,1.938-1.124-1,2.605-0.842-1,-4.663-0.585 1,0.872 0.700 0,1.538 1.181-1,1.652 1.397 0,1.604 1.433-1,1.575 1.497 1,-0.812 0.376-1,-1.443-0.040 0,-1.696-0.287 1,-2.462-0.684 1,-1.546 0.029 2,-1.417 0.110 2,-1.230 0.153 0,0.270 4.570 0,-2.363-2.259 0,-1.704 0.029 2,-0.826-1.567-2,-0.856 1.559-3,-0.818 1.358-1,-0.655 0.284-2,-0.831 0.474 0,-0.787 0.247-1,-0.707 0.082 1,-1.202 0.914 0,-0.239-0.501 2,-0.022-0.634 0,0.114-0.665 0,0.395-1.137 1,0.535-1.339 1,0.580-1.355-1,0.560-1.256 1,-3.332 1.299 5,1.732-3.169 0,0.780-2.029-2,-1.061-1.383 0,-0.173-1.495-2,0.068-4.893-4,2.039 0.979 0,0.042-0.664 0,-0.116-1.040 0,0.089-0.886-1,0.216-0.726 1,0.285-0.572-1,-0.380-1.567 2,0.196 0.017-1,0.421 0.769 0,0.534 1.194 1,0.567 1.378 3,-0.638-1.361 2,0.534 1.349-4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6:4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8911.280 4116.377 767,'6.666'-4.705'0,"-0.501"0.353"0,2.070-1.319 0,-2.410 1.923 0,1.298-0.659-8,1.264-0.631 2,0.541-0.107 4,0.039 0.237 0,-0.286 0.439 0,-0.473 0.537 0,-0.723 0.633 0,-0.829 0.648 3,-0.837 0.610 0,3.820-0.558 3,-2.918 1.585 1,0.056 1.005 1,1.505 0.456-6,-1.555-0.098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6:51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3744.280 3099.377 767,'0.000'7.150'0,"0.000"-0.014"-4,3.268 1.281 3,1.626-2.133-1,-0.422 0.668 1,-1.114 0.696 0,-0.726 0.067 0,-0.236-0.274 0,0.308-1.573 1,1.933 0.094 2,-1.286-0.689 1,0.008 0.037-3,1.845-1.440 0,-2.168 2.566 1,-0.186 1.391-2,-0.046-1.482 0,0.257-0.452-1,0.476 0.430 2,0.563 0.921-1,-0.539-0.972 1,-0.460-0.824-1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7:2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3782.280 3175.377 767,'0.795'-7.046'-2,"1.081"0.713"0,-0.266-2.394 0,0.007 2.718 1,0.802 0.005 0,-0.063 0.263 0,0.671-2.092 2,1.271 0.494 0,-0.545 1.645-2,-1.201-0.582 3,-2.701 0.124-1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7:2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3839.280 3094.377 767,'0.000'-6.784'-2,"0.499"-0.056"0,1.826 0.216 0,1.377-1.550 1,0.351-1.068-2,-0.451-0.158 1,-0.988 1.399 2,-1.045 1.926-1,-0.569-0.971 5,1.507 0.918-1,1.836 1.609-1,-1.783-1.756-2,1.246 0.562 0,1.447 0.615-1,-1.194-0.730 0,-0.326-1.519 0,-1.233-0.106 1,-0.798 1.531 0,-0.258-0.226-1,-0.260 0.255 1,1.766-1.385 0,1.281 2.033 1,0.409 0.897-1,0.318-0.973 0,-1.716-2.263 1,-0.989 1.073-1,-0.591 0.646 0,2.255 0.615 1,1.109 1.313 0,0.382-0.555-1,-1.082-1.427-1,-0.570 0.764 0,1.167 0.883 1,-2.994-2.336 1,1.880 0.750 0,-0.405 0.069-1,2.732 3.934 0,-2.751-3.784 1,0.834 0.257-2,-1.653-0.421 0,0.376 0.166 3,2.183 2.357-3,-0.226-1.277-1,-3.013-1.271 3,4.083 4.721 1,-2.924-4.386-2,1.258 0.681 1,1.685 0.425-3,1.085-0.514 0,-0.868 1.826 1,0.557 0.993 1,-2.520-4.380 2,-2.409 0.689-2,0.881-0.412-1,1.807 0.982 0,2.004 2.012 1,-1.065 0.567 3,-3.744-4.556-3,1.788 1.096 0,1.601 2.205-1,1.252-0.486 0,-0.770 0.292 0,-2.174-0.943 2,0.590-0.121 1,1.191 0.313-2,-1.628-0.441 0,2.106 0.679 0,-1.555 0.163 0,-0.273-1.719-2,1.104 0.417 1,0.407 1.664 2,-1.765-1.384 1,1.811 1.552-2,-0.284 0.407 1,0.974 0.109-2,-4.130-2.772 2,1.259 0.325-1,2.291 1.947-1,-0.437 0.415 1,0.979 1.098 0,-2.473-3.595 0,2.667 2.734-1,0.131 2.205 2,-3.826-4.680-1,3.268 3.438 0,0.647 1.393-1,-2.050-3.379 1,1.214-0.020 1,2.163 3.408-2,-1.527 0.516 1,-0.160-2.363 1,-0.230 1.272-1,-0.229-1.306 0,0.042-2.268 0,1.427 3.431 0,-1.026-0.220-2,-3.453-4.061 4,2.878 3.331-1,0.542 2.788-2,0.520-0.246 1,-1.099-2.750 2,0.438 1.470-3,0.144 1.266 0,0.016 0.000 1,0.024 0.000 0,0.036 0.000-1,-0.046 0.000 3,-0.007 0.000-3,0.884 0.000 0,-0.791 0.000 2,-0.005 0.000-1,0.381 0.000 0,-0.162 0.000 0,-0.034 0.000 0,-0.129 0.000 0,0.044 0.000 0,0.539 0.000-1,0.051 0.000 1,-0.004 0.000-1,-0.967-1.830 3,-0.002-2.884-3,0.115 2.211 1,1.313 1.358-1,-0.652 1.116 1,-0.149 0.195 2,-0.152-0.113-3,-0.813-2.500 1,-1.500-2.050-1,1.982 0.805 3,0.337-0.704-2,-1.261 0.720-2,1.118 3.387 2,-0.106 0.016 2,0.385-1.953-2,0.054 0.580-2,0.230-0.692 2,-0.855-1.209 0,-0.063 0.340 0,-0.158-0.628 0,-0.295 0.255 0,0.787 1.118 0,0.014 1.277 1,0.036 0.243-1,-0.064-2.031 1,0.443 2.094-2,-0.628 0.966 1,0.105-0.088 1,-3.318-6.157 0,3.439 3.468-2,0.928 2.282 1,0.151 0.449-2,-1.521-1.690 4,-2.710-4.458-2,2.839 4.160 0,1.067 1.605-1,-0.918 0.612 1,0.629-2.412 1,-0.512 0.357-1,0.125 0.870-2,0.713 0.611 2,-0.105 0.385 1,-0.664-3.275 0,-0.455 0.157-1,0.151 1.162-2,1.982 0.839 3,-1.399 0.954-1,0.367-0.015-1,-1.126-3.529 1,-0.879-0.417 1,1.410 2.093-1,1.027 1.655 0,-0.811 0.424-1,-0.316-0.032 2,0.490-0.044 0,1.360-0.044-2,-1.891-0.014 1,0.564-0.001-1,0.147 0.002 2,0.712 0.002-2,-0.672 0.000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7:3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4914.280 2540.377 767,'6.293'0.000'-2,"-0.184"0.000"0,0.925 0.000 2,0.594 0.000-1,-0.506 0.000 0,0.874 0.000 0,-0.214 0.000-1,-0.764 0.000 1,-0.923 0.000 1,0.810 0.000 1,0.796 0.000 2,-1.348 0.000-2,1.132 0.000-1,-0.228 0.000 0,-1.225 0.000 0,0.654 0.000-1,-0.322 0.000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7:3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4995.280 2545.377 767,'6.100'0.000'0,"0.045"0.000"-4,1.635-0.978 2,-0.766-0.441 2,-1.066 0.264-1,0.838-0.291 0,0.458-0.266 0,-0.358 0.124 0,0.220 0.093-1,0.178 0.162 0,0.138 0.197 0,0.103 0.206 1,1.049 0.124 0,-0.258 0.228 0,-0.362 0.189 1,-0.393 0.149-1,-0.713-0.483 2,0.153-0.291 0,0.034-0.124 1,-0.046-0.006 1,-0.454 0.125 0,-0.090 0.104-5,-0.087 0.125 0,-0.080 0.132 0,0.849 0.065 2,-0.316 0.156 0,-0.363 0.133 0,-0.364 0.107 1,4.462 0.028 0,-0.032 0.154 0,-0.587 0.070-1,-1.426 0.018 0,-1.141-0.003 2,0.540-0.005 0,-1.580-0.038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18:40:38"/>
    </inkml:context>
    <inkml:brush xml:id="br0">
      <inkml:brushProperty name="width" value="0.09701" units="cm"/>
      <inkml:brushProperty name="height" value="0.09701" units="cm"/>
      <inkml:brushProperty name="color" value="#1b7ccb"/>
      <inkml:brushProperty name="ignorePressure" value="0"/>
    </inkml:brush>
  </inkml:definitions>
  <inkml:trace contextRef="#ctx0" brushRef="#br0">7176.000 5656.667 767,'-12.535'-3.347'0,"0.880"0.720"0,0.881-0.755-6,-3.016-1.730 5,-0.464 1.554 1,1.231 2.201 2,-1.433 0.636-4,-1.987 0.393 0,-2.556 0.247 0,-3.184 0.133 1,10.492-0.001 0,0.214 0.006 0,-9.827 0.058 0,1.934-0.017-1,0.819-0.026 5,1.106-0.025-2,1.853-0.021-1,0.101 0.309 1,-0.419 0.663 1,0.926 0.291-2,0.928-0.070-1,-0.974 0.254 1,-0.034 0.484 2,-5.261 1.649-3,9.520-1.084 1,-6.603 2.523 2,1.813 0.872-5,2.892-0.149 3,1.983-0.417 0,-1.595 0.854 2,1.992-1.170 2,0.609 0.566-4,-2.097 2.097-2,-0.604 1.410 0,-5.082 5.148 1,6.955-5.347 1,1.335-0.908-1,-0.064 0.342 0,0.106 0.226 0,0.216 0.133 0,-0.634 1.174-1,0.457 0.142 2,0.485 0.089 0,0.469 0.049 0,0.950-0.791 0,-0.075 0.398 0,-0.213 0.492 0,-0.292 0.526 0,0.140-0.151-1,-0.328 0.451 1,-0.335 0.428 0,-0.321 0.389-1,-0.452 0.890 1,0.372-0.039-1,0.563-0.190 0,0.658-0.281 1,-0.502 2.113-1,0.260 0.649 2,0.470 0.092 0,0.576-0.280 1,0.018 1.065 1,0.708-0.668-5,0.642-0.721 0,0.547-0.694 0,0.832-0.719 3,-0.053 0.858-1,-0.184 0.537 1,-0.263 0.288 2,0.326-0.905 0,0.274-0.264-5,0.395-0.376 0,0.458-0.435 0,0.291-0.531 0,0.160-0.571 2,0.061-0.567 1,-2.560 9.678 1,-0.273-1.185-1,-0.474 0.273 0,0.688-1.255-1,0.830-2.295 0,-0.574 0.532 3,0.431 0.962 0,0.421 1.084-6,0.619 0.170 2,0.897 0.099 0,0.645 2.285 2,1.202-7.282 0,0.211 2.158-3,0.184-1.798 1,0.095 0.435 0,0.072 0.188-1,0.053 0.012 1,0.038 1.903 0,0.025 0.803 1,0.014 0.243 0,0.006-0.146 1,0.000-0.398 2,-0.005-0.987-4,-0.006-0.699-1,-0.008-0.723 0,-0.007-0.694-1,-0.008-0.843 2,-0.006-0.893 3,-0.006-0.874 0,-0.006-0.809-1,0.969 9.702 2,0.256-9.810-1,0.567 0.641-1,0.930 3.610-2,0.060 0.044 0,-0.197-0.332 1,-0.143-0.702-1,-0.099-0.873 1,-0.063-0.903 1,0.005-1.077 0,2.635 9.096 1,-0.007-3.696-1,-0.065-1.232-1,0.628 2.875 0,-2.854-7.705-1,-0.328 0.609 1,-0.369 0.527-1,-0.435-0.514 0,-0.315-0.096 1,-0.283-0.229-1,0.378 9.772 0,0.529-0.123 3,1.297 1.939-2,-1.012-10.438 0,0.290 0.304-1,0.247 0.251 0,0.036-0.170 1,0.157 0.770-1,0.132 0.888 1,0.106 0.924-1,1.032 5.109 0,0.202 0.580 0,0.156 0.120 1,-0.908-4.886-1,-0.019-0.853 1,-0.027-0.963 0,-0.032-0.987 0,0.559 1.555 0,-0.538-2.005 1,-0.624-1.946 1,1.162 3.765 1,-0.013-2.107 3,0.387-1.280-6,2.064 1.207 1,0.674-3.097 2,0.805-0.476-4,1.911 3.360 1,-2.772-1.654 0,-0.432-0.609-1,0.731-0.422 0,1.155-1.036 1,1.437-1.391 0,3.070 0.372 0,1.624 0.973 0,1.540 1.556-1,-0.295 0.470 0,2.399 1.556 0,-7.478-5.219 1,0.856 0.296 1,1.178 0.178 0,1.327 0.087-4,1.347 0.020 1,1.281-0.026-1,-0.712-0.646 1,-0.356-0.350 1,-0.740-0.410 0,-0.967-0.431 0,-0.257-0.339 0,-1.048-0.762 0,-0.962-0.780 3,-0.846-0.747 0,7.887 0.854 2,-1.673-1.830-2,-0.337-1.241 0,-3.229-0.819-1,0.731-0.582 2,-3.244 0.083 2,4.979 0.232-5,-1.896 0.239-3,1.114 0.263 1,3.468 1.212 0,-7.377-0.075 1,0.504 0.213 0,-0.109 0.069 0,-0.528-0.034 0,9.513 1.220-1,-1.893-0.659 2,-1.101-0.745 4,2.249-0.602-4,-8.638-0.529 0,1.367-0.081-1,0.420-0.067 0,0.183-0.048 0,0.017-0.031 0,-0.296-0.015 1,0.689-0.009 0,0.839-0.002 0,0.892 0.002 0,-0.706 0.007-1,-0.240 0.006 0,-0.500 0.006 1,-0.654 0.006-1,-0.807 0.006 0,-0.868 0.006 1,9.143-0.006 2,-0.021 0.014 1,-0.618 0.010 0,-1.746-0.964-3,1.040-2.068 0,1.502-1.263-1,-9.851 2.151 1,0.412 0.148 0,1.944 0.027-1,0.485 0.304 1,0.388 0.310-1,0.296 0.295 1,-0.331 0.147-1,-0.722 0.042 0,-0.931-0.031 1,-1.007-0.076 0,9.644-1.487 1,-10.411 0.826 1,0.415-0.286-1,0.201-0.079-2,0.046 0.066 1,-0.063 0.161 0,-0.133 0.215-1,10.007-2.058 1,-10.616 1.110 1,0.099-0.581-1,1.189-0.878 0,-0.311-0.291 0,-0.437-0.124-1,-0.490-0.007 1,-0.593 0.172 0,8.383-3.339 1,-2.272 1.233 0,-2.274 0.562 1,-0.557-0.391-1,1.662-0.614 0,1.381-0.030-2,4.355-1.148 0,-8.240 3.292 0,-0.470 0.297 0,0.602-0.062 0,0.434 0.013 0,0.295 0.063-1,1.072-0.570 1,0.237-0.554 1,0.168-0.666 0,0.110-0.695 0,-1.271 0.371 0,0.549-0.244-1,0.680-0.159 0,0.734-0.091 1,1.557-0.571-1,0.389-0.169 0,0.203-0.161 1,0.065-0.148-1,-1.387 0.701 0,-0.621 0.487 1,-0.751 0.620 0,-0.800 0.681-1,0.379-0.495 1,-0.606 0.050 2,-0.662 0.194 0,-0.660 0.282 2,-1.536 0.500 1,-0.907 0.135-5,7.742-4.631-3,-2.912-1.229 3,-1.809-2.862 3,-1.539-2.123-3,-1.618-0.545-1,-4.754 6.338 1,3.474-7.901 1,-2.170 3.208 0,0.989-2.158 1,-1.881 4.250-3,1.301-2.520 0,1.308-2.527-1,-1.252 2.805 1,0.391-0.448-1,0.299-0.207 1,0.220-0.030-1,0.072 0.082 0,-0.034 0.155 2,-0.104 0.198-1,-0.149 0.217 0,-0.531 0.231 1,-0.768 0.229 0,-0.891 0.217 1,-0.930 0.194-1,-0.641 0.078 0,-0.406-0.009 1,-0.221-0.068 0,-0.082-0.105 0,0.336-0.667-1,0.256 0.385 0,0.327 0.517 0,0.356 0.574 0,-0.139 1.250 0,0.013 0.462 1,-0.069 0.400-1,-0.121 0.336 0,0.199-0.625 1,-0.028-0.211 0,-0.001-0.346 0,0.017-0.417-1,0.495-2.569 0,-0.669 0.154-1,-0.793 0.410 1,-1.097 3.309-1,2.148-10.125 3,0.242-1.037-1,-0.762 2.520-1,-0.981 5.166 1,0.595 0.066 3,1.525-2.295-4,0.428-3.111 0,-0.830-1.861 0,-2.982 10.372-2,-0.337-0.229 1,-0.263-0.558-1,-0.331 0.421 2,-0.289 0.596-1,0.114-9.646 1,-0.603-0.025 2,-0.332 1.096 0,-0.159 2.184-2,-0.046 2.479-3,0.017 2.644 5,-0.356-3.670 1,-0.594 3.229-1,-0.404-1.918-3,0.080-0.702 0,-2.484-4.998 0,0.373 9.852 1,-4.842-6.821 0,-3.079 0.982-1,-2.458 0.981 0,-0.608 0.165 1,5.504 5.722 1,0.002 0.031 0,0.007 0.064-3,-4.684-5.085 1,1.067 0.626 1,-0.675-0.669 1,0.313 1.391-1,-2.031-1.973 1,6.444 7.190-1,-0.541 0.206 1,0.076 0.395-1,0.489 0.499 0,-6.255-5.280-3,-0.035-0.493 3,2.290 1.920 3,3.087 2.068-2,1.583 0.787-1,-4.372-2.833 1,3.372 3.711-1,0.177-0.524 0,0.146-0.689 0,-0.177-0.646 1,0.038-0.220-1,0.416 0.265-1,-0.491-0.128 1,-1.687-0.779 1,-3.082-1.280-2,-2.417-0.145-1,-2.840 0.485 1,-0.084 0.944 0,2.093 1.022 4,2.986 0.901-5,2.293 1.033 2,-0.245 0.338 2,-0.362-0.188-2,0.210-0.688 0,-0.521-0.518 0,-1.584-0.102 0,-2.422 0.108-1,-0.768 1.201 0,1.036 1.120 1,0.540 0.091 0,0.355 0.440 0,-0.038 1.094 1,-1.238-0.177-1,1.628-1.146 0,1.191 0.224 1,0.004 0.762-1,0.962 1.114 3,1.494 1.087-5,-2.843-0.867 3,-0.247-2.024 0,1.525 0.328 0,-1.286-0.210-2,0.120 0.748-1,0.485 1.076 0,0.333 1.044 3,0.491 0.166-1,0.723-0.852 1,-1.891-0.512-1,-1.889 0.307 1,-0.065 0.646-1,1.628 0.695-2,0.171-0.034 1,-2.213-0.903 3,-3.761-1.089-4,-1.913-0.449 1,10.511 1.825 0,-0.209-0.146 0,-0.147-0.158 1,-0.097-0.156-1,0.702 0.187 1,0.093 0.157-1,0.122 0.228 1,-10.826-1.373 0,10.533 1.729 0,-0.408-0.095 1,-0.461-0.146-1,-3.697-0.483-1,-0.163 0.198 0,0.123 0.305 0,3.851 0.413 0,0.809-0.086 1,-8.528-2.081 2,3.072-0.221 0,2.042 0.577 0,0.892-0.401 0,-0.061-1.849-1,0.459-0.958-1,1.436 0.688-1,0.754 0.787 2,0.894 0.816 1,-4.362-0.366-2,-1.257 1.643 1,3.534 0.276-1,-3.067-1.183 0,2.724 0.722-2,-1.590-2.259 3,0.630-0.175 0,-0.799 1.223 1,1.459 2.384-3,-0.518 1.405 1,1.969 0.734 1,-0.080-0.638-1,-0.494-1.944 0,-1.160 0.196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7:3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5922.280 3930.377 767,'14.049'-1.042'0,"2.984"-0.221"0,6.909-0.512 0,6.322-0.469 0,5.443-0.404 0,4.455-0.330 0,3.478-0.258 0,-5.091 0.604 0,-0.823 0.425-8,-1.530 0.546-26,-1.909 0.594 2,-2.042 0.588 1,-25.310 0.396 25,25.026 0.108 13,-1.740 0.278 1,-2.124 0.163-1,-2.235 0.076 6,-3.225-0.016 20,-1.611-0.022-37,-1.344-0.045-1,-1.084-0.058 0,1.648-0.222 8,-1.491-0.397 1,-1.396-0.432 0,-1.222-0.419-1,-1.173 0.025-1,0.798-0.024 1,0.523 0.048-1,0.307 0.093 5,1.562 0.080-2,0.727 0.143-10,0.735 0.141 0,0.691 0.130-1,0.135 0.115 4,-0.239 0.097 0,-0.471 0.078 1,-0.591 0.061-1,0.482 0.046 2,1.156 0.032 1,1.523 0.022 1,1.663 0.013-3,0.930 0.007-2,0.386 0.002 0,0.002-0.001 1,-0.250-0.003-1,-1.280-0.005 1,-1.872-0.005 2,-2.139-0.005 0,-2.171-0.004 0,-0.687-0.154 0,0.337-0.241 10,0.988-0.283-1,1.350-0.292-10,1.100-0.129-1,0.863-0.013 1,0.648 0.064-1,0.465 0.111 0,0.064 0.134 1,-0.204 0.140-1,-0.366 0.135 1,-0.450 0.123 0,-0.225 0.173 1,-0.063 0.195 0,0.050 0.196 1,0.118 0.184 0,-1.009 0.292-1,0.201 0.395 0,0.240 0.428 0,0.252 0.425 0,1.719 0.300-1,0.589-0.019 1,0.584-0.157 0,0.540-0.238-1,-0.254-0.275 0,-0.761-0.281-1,-1.043-0.267 1,-1.160-0.240 0,-0.694-0.056 1,-0.342 0.068 3,-0.087 0.146 0,0.086 0.187 0,0.775 0.298-3,-0.611 0.238 0,-0.767 0.219 0,-0.809 0.190 0,-0.189 0.254 1,-1.264 0.094 1,-1.237 0.050-1,-1.120 0.018 1,-0.571-0.186 1,-0.184-0.298-1,0.072-0.343 1,0.226-0.343-2,-0.611-0.346-1,0.067-0.250 0,0.046-0.209 0,0.029-0.167 0,1.248-0.126 0,-0.423-0.108 1,-0.532-0.070-1,-0.551-0.041 0,-1.698-0.010 1,-0.295-0.005-1,-0.190 0.002 1,-0.109 0.007-1,-1.197 0.011 1,-0.869 0.009 0,-0.980 0.009-1,-0.990 0.008 1,-0.459 0.006-1,2.734-0.001 7,-3.703 0.018-4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7:40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5243.280 2153.377 767,'6.500'1.512'0,"1.108"0.258"0,1.892 0.440 0,1.090-0.447 0,-3.664-1.029 0,1.164-0.117-14,1.109-0.117 12,3.650 0.111 0,2.550 0.158-1,2.467 0.219 0,2.215 0.239-1,-1.349-0.064 1,-0.444-0.052-1,-0.948-0.109 1,-1.213-0.139 0,-1.305-0.150 0,-0.655 0.135 4,0.762 0.357 1,1.250 0.463 0,1.498 0.505-3,1.570 0.502-1,4.940 1.267 0,1.833 0.903-1,1.443 0.838 0,1.083 0.730 0,2.005 0.678 0,0.119 0.039 0,-0.211-0.166 0,-0.391-0.275 1,-1.892-0.714 2,-0.483-0.456-1,-0.417-0.447 1,-0.343-0.406 0,-0.553-0.245 2,-0.638-0.126-1,-0.640-0.041 0,-0.589 0.015 1,-4.246-0.787-1,-1.475-0.390 0,-1.559-0.453 0,-1.518-0.468 0,-1.397-0.448 0,1.252 0.329 4,0.890 0.204 1,0.591 0.108 0,0.355 0.038 2,0.174-0.012-3,3.087 0.243-11,-1.007-0.370 0,-1.313-0.425 1,-1.381-0.420 0,-3.294-0.279 7,-1.020 0.048 1,-0.874 0.141 0,-0.720 0.192-1,-0.570 0.213 0,5.081 0.618 0,-0.677-0.208 1,1.061 0.124 0,0.664 0.097 1,-0.934-0.046-5,0.359 0.188-3,0.313 0.206-1,0.261 0.206 0,0.211 0.193 3,3.904 0.933 0,2.267 0.497 0,1.029 0.174 0,0.138-0.052 3,-0.466-0.201 1,5.605 0.580-2,1.257 0.047-9,0.533 0.104 0,0.040 0.130 29,-3.146-0.572-24,-2.518-0.553-3,-2.879-0.663 1,-2.899-0.684 0,-2.274-0.389 1,-3.055-0.347 15,-2.681-0.205-1,-2.230-0.099 0,-1.068-0.143 0,-0.818-0.287-1,-0.321-0.296-5,0.006-0.275-2,3.791 0.138 0,-2.452-0.117 0,-0.110 0.226 0,-0.372 0.258 1,1.688 0.054-2,1.209-0.077-3,0.812-0.153 3,0.500-0.187 3,1.969 0.256-6,1.700 0.443-2,1.741 0.544 0,1.610 0.556 2,1.900 0.403 0,1.907 0.274-1,1.740 0.172 0,1.484 0.095 1,-4.281-0.706 0,-1.520-0.332 1,-1.968-0.395-1,-2.133-0.410 1,-1.031-0.260 0,-3.274-0.444 5,-3.042-0.370 5,-2.641-0.293-2,0.442-0.114-3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7:41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7030.280 2287.377 767,'4.354'4.353'0,"0.323"0.036"-1,4.734 4.184-5,-1.744-1.951 3,2.897 2.129 0,2.995 2.156-1,2.812 1.999-1,3.356 2.432-1,1.915 1.335-1,1.344 0.925 0,0.881 0.594 1,1.924 0.654 1,2.384 0.631 1,2.449 0.561-1,2.270 0.469 0,-3.322-2.625 2,-1.432-1.288-1,-2.032-1.531 1,-2.266-1.574 0,-1.956-1.044 1,-3.350-1.592 11,-3.202-1.385-2,-2.852-1.143-1,-2.584-1.387 4,-2.208-1.426-2,-1.795-1.335-2,1.847 0.869 23,-15.037-3.767-26,-7.768 0.875-6,-1.184-0.884-2,-6.603-0.068-1,-6.427-0.132-2,-3.227-0.600-1,-3.851-0.790-1,-3.042-0.897 0,-2.309-0.908-2,-10.116-1.593 2,-2.729-1.075 2,-2.000-0.868-1,-1.382-0.666 2,0.696-0.151 1,1.889 0.174 0,2.442 0.355 0,2.558 0.432 3,5.719 0.752 7,7.119 0.879 0,7.330 0.877-1,6.804 0.798-1,7.243 0.761 0,4.463 0.466 29,3.716 0.370-4,0.239 0.157-27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7:42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6882.280 2182.377 767,'4.375'4.374'0,"0.778"-0.684"-4,6.676-0.138 3,-1.774-0.109-2,3.311 1.292-1,3.321 1.315-1,4.379 1.700-1,4.325 1.677-1,3.973 1.539-1,0.704 0.243 1,1.258 0.407 0,0.573 0.127-1,0.085-0.065 0,0.882 0.407 2,-1.442-0.323 5,-1.745-0.374-1,-1.812-0.378 1,-2.677-0.445 3,-3.035-0.455 1,-3.039-0.428 0,-2.818-0.380 0,-3.929-1.607 2,-2.158-0.842 2,-1.933-0.903-1,-1.667-0.891-1,-0.803-0.004 5,0.537 2.542 7,-4.564-0.486-10,-7.021-4.142-3,-1.767-3.402-2,-2.438 0.603-4,2.394 0.260 0,-1.549 0.301 0,-1.407 0.304 0,-0.789 0.303-1,-0.336 0.280 0,-0.021 0.244 1,0.183 0.203-1,0.667 0.070 1,0.928-0.020 2,1.027-0.076 0,1.014-0.107 0,1.024-0.045 0,-3.565 1.907 6,2.663 0.281-1,1.626 0.397-1,0.439 0.146-3,-1.587-1.018-1,-3.787-1.469-1,2.286-1.497 1,-1.200-0.199-1,-0.698-0.159-1,-0.766-0.121 1,0.136-0.096-2,0.370-0.064 0,0.485-0.039 0,1.218-0.017 2,0.859-0.007 2,0.870 0.000 0,0.812 0.006-1,-5.244-0.042 5,0.774 0.041-1,4.333 0.750-4,-4.899 1.437 1,-0.796 0.339 2,5.672-1.145-5,0.025 0.002 1,0.039-0.004-1,-0.159-0.109 2,-0.269-0.166-1,-0.314-0.187 0,-0.319-0.186 1,0.213-0.169 0,0.526-0.146 0,-4.498 0.019 0,-0.265-0.272 4,4.509-0.095-2,-0.668-0.019-1,-0.571-0.012-2,-0.472-0.006-1,-0.376-0.002-1,-0.290 0.001 1,-1.485 0.644-1,2.406 0.291 3,0.574 0.169-1,0.688 0.061 0,-0.583 0.276 3,1.400-0.138 1,-2.363 0.668-2,2.544-0.468 1,-0.250-1.355 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58:1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-644.720 4885.377 767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2:5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6347.280 6810.377 767,'10.289'-0.348'0,"-2.423"0.082"0,2.031-0.069 0,1.728-0.058 0,1.396-0.047 0,1.073-0.036 0,0.785-0.026 0,0.541-0.019 0,0.345-0.012 0,0.196-0.006 0,0.088-0.003 0,0.014 0.000 0,-0.033 0.001 0,-0.058 0.002 0,-0.069 0.002 0,-0.070 0.002-2,-0.064 0.002-17,0.447-0.365 1,2.509-0.633-4,2.952-0.734-1,3.018-0.745 27,3.987-0.609 1,-0.258 0.136 0,-1.307 0.393 0,-1.825 0.512-1,-3.489 0.680-1,-2.183 0.425-1,-2.658 0.380 0,-2.766 0.324-1,-1.787 0.242 13,-2.842 0.240-2,-2.368 0.170-14,1.746 0.231 15,-1.545 1.070-7,1.798 2.609-4,0.832 0.679 0,-3.969-2.188-4,0.864-0.222 0,0.848-0.305 0,0.770-0.333 0,-0.160-0.434 1,-0.018-0.381-1,-0.185-0.362 1,-0.279-0.324 0,-0.839-0.305 1,0.112-0.338 0,0.215-0.334 1,0.271-0.313-1,0.595-0.402 0,0.479-0.376 0,0.487-0.354-1,0.462-0.318 1,0.416-0.274-2,1.150-0.257 0,0.990-0.046 1,1.033 0.029-1,0.994 0.077 0,0.867 0.125 0,-0.598 0.424 1,-1.012 0.473-1,-1.201 0.470 1,-1.511 0.433 0,-1.598 0.377 3,-1.534 0.314 1,-1.383 0.251-1,2.414 0.393 7,-1.254 1.711 0,-0.750 1.006-5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02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8353.280 4035.377 767,'-6.864'4.469'0,"0.774"-0.503"0,-1.113 0.725 0,-0.589 0.382 0,-0.441 0.117 0,-0.507 0.004-15,-0.027 1.227 17,4.207-2.113-1,-0.106 0.782-1,-0.683 0.917-1,-1.000 0.936 0,-1.130 0.879-1,-1.129 0.778 0,-1.117 1.072 0,-0.227 0.406-1,0.079 0.226 1,0.262 0.095-1,-0.112 0.656 2,-0.336 0.952 0,-0.447 1.058 0,-0.480 1.038 0,-0.098 1.449-1,0.149 1.587 0,0.291 1.544 0,0.354 1.392-1,0.387 1.367 1,0.375 1.241 0,0.336 1.061-1,0.286 0.863 1,1.620-2.386 0,0.625 0.840 0,0.659 0.906 1,0.641 0.895-1,0.588 0.832 0,0.053 6.718-1,1.018 1.318 0,0.944 0.976 0,0.815 0.683 1,0.695-1.670 1,0.479-0.341-1,0.359-0.486 1,0.258-0.537 0,0.382-0.217 2,0.416-2.432 1,0.394-2.624-1,0.346-2.505 0,0.128-3.546 4,0.236-0.639 1,0.205-0.162-1,0.173 0.156-2,0.356 1.946-2,0.066-0.441 0,0.013-0.614 0,-0.020-0.663 0,-0.017-0.321 0,-0.012-0.086 0,-0.009 0.063 0,-0.006 0.147-1,-0.157 2.163 0,0.131 3.192 0,0.159 2.428 1,0.165 1.760 7,0.232 2.439-13,0.015 0.085-4,-0.035-0.453 0,-0.063-0.751 0,-0.394-1.842 8,-0.350-0.019 1,-0.387 0.196 0,-0.381 0.320 0,-0.184-1.208 0,-0.044-2.097 0,0.048-2.512 0,0.104-2.592 0,0.134 2.409 3,0.267 3.328 10,0.290 3.003-3,0.288 2.589-3,1.283 7.841-16,1.098 1.273-3,1.111 0.326-1,1.021-0.275 3,-0.269-6.168 7,0.092-3.259 1,-0.083-3.603 0,-0.188-3.557 0,-0.150-2.532 3,-0.618-3.454 12,-0.659-2.956-2,-0.631-2.407-2,-0.188-0.958 0,-0.186-0.884-1,-0.043-0.355-2,0.048-0.004-5,0.209 1.077 0,0.287 1.634 0,0.311 1.824-1,0.295 1.777-2,-0.581-1.312-1,0.091 1.226 1,0.069 1.181-1,0.053 1.073 0,-0.161-0.240 1,-0.042 0.024 1,-0.060-0.229-1,-0.068-0.386 0,-0.068-0.466 0,0.482 1.431 2,-0.183-1.760-1,-0.205-1.926 1,-0.200-1.873 0,0.714 0.774 5,0.094-0.828 3,-0.167-1.292-1,-0.310-1.457 0,-0.479-1.115-3,-0.540-0.810-8,-0.528-0.552 2,-0.474-0.348 2,-0.656-2.189 1,-0.167-0.827 1,1.424 3.666-1,0.105-2.760 4,0.951-0.545 1,1.134 0.695-7,0.308 0.511 0,-0.663-0.191 1,-0.939-0.605 0,-0.478-0.628 1,-0.078-0.383 0,0.442 0.061-1,0.208-0.565 0,1.069 0.051 2,0.901-0.346-1,2.194-1.132-2,1.070-1.409 2,-0.202-0.619-1,0.290 0.493-3,1.431 0.677 3,0.387-0.180-1,-5.289-1.436 1,0.835 0.387 0,0.943 0.461-1,0.932 0.469 0,-0.433-0.095-1,-0.526-0.182 1,-0.813-0.315 0,-0.936-0.376 0,4.505 0.295 0,-1.436-2.642 8,-0.613-7.781-5,-3.706-0.919-3,0.411-3.503-2,0.192-3.966-1,-0.440-2.574-1,-0.641-1.917 1,-0.722-1.355-1,-0.437-1.700 0,-0.447 0.151 0,-0.309 0.594 1,-0.197 0.821 1,-0.489 3.807 2,-0.253 1.075 2,-0.255 1.044-1,-0.240 0.958 1,-0.216 0.841 0,-0.177-0.894 2,-0.163-1.224-1,-0.129-1.677 1,-0.099-1.863-4,-0.079-4.631-1,-0.060-0.197 0,-0.033 0.550 0,-0.013 0.952-1,0.012 4.200 3,0.004 0.885 0,0.008 0.776 0,0.010 0.653 0,-0.049-0.139 3,-0.088-0.461 0,-0.108-0.038 0,-0.115 0.250 1,-0.248-1.114 5,-0.271-0.339-12,-0.282-0.450-3,-0.271-0.493 1,-0.080-0.041 4,0.052 0.260 0,0.135 0.440-1,0.180 0.530 1,0.032-0.542 1,-0.068-1.213 2,-0.128-1.573-1,-0.160-1.705-2,-0.085-1.515-2,0.115 0.930 1,0.184 1.623-1,0.214 1.946 1,0.218 0.575 0,0.203-0.346 7,0.181-0.910 1,0.151-1.204-6,0.113-4.053-2,0.109-1.557 0,0.077-1.286 0,0.051-1.007 0,0.026-0.831-1,0.014 0.504 0,0.005 2.160 0,-0.002 3.015 3,0.177 0.083 13,0.282-0.790-11,0.327-0.503-3,0.332-0.283 17,0.197-1.479-22,-0.024 0.136-2,-0.124 0.281 0,-0.177 0.347 2,-0.258 3.214 6,-0.157 0.512 0,-0.145 0.457 0,-0.127 0.390 0,-0.101-0.198 2,-0.095 1.429-1,-0.072 1.576 1,-0.054 1.553-1,-0.036 1.609 2,-0.023 1.526 1,-0.013 1.360-1,-0.005 1.154 0,-0.001 1.471 1,0.003 1.566-1,0.005 1.511-1,0.006 1.365 0,-0.066 0.956 2,-0.116 0.171 2,-0.140 0.140 0,-0.148 0.111-1,-0.070 0.084-4,-0.014 0.061-3,-0.483-5.900-1,0.583 5.603 2,-0.227-4.760 1,0.184 2.443 0,-0.620 0.650 4,-0.818-0.781-4,-0.078-1.435-1,0.330-1.757 0,1.039 5.513 0,0.139-0.058 0,0.126 0.011 1,-0.083-1.200-1,-0.188-0.591 1,-0.254-0.377-1,-0.277-0.212 5,-0.019-0.370-4,0.029-1.201-2,0.099-1.376-2,0.139-1.400 1,-0.044-1.443 1,-0.088-0.099 0,-0.141 0.323-1,-0.164 0.570 1,-0.144-1.091 1,0.137 0.129 1,0.207 0.017 1,0.232-0.052-1,0.179 2.417 0,-0.100-0.598 0,-0.164-0.775-1,-0.197-0.849 1,-0.301-0.545-1,-0.215 1.121 0,-0.190 1.607 0,-0.161 1.820 1,-0.275 1.406-1,-0.536 0.258 0,-0.604-0.154 14,-0.616-0.423-13,-0.762-0.786 0,0.078 0.867-1,0.313 1.179 1,0.441 1.293-1,-1.560-2.513 1,1.789 2.412 6,0.813 1.021 3,-1.577-1.556-6,0.836 2.244-2,0.019-0.007-2,0.411-0.048 0,-0.193-1.667 0,-0.451-3.577 2,1.931 4.252-3,0.132-0.344 1,-0.077-1.144 0,-0.086-1.196-1,-0.085-1.143 0,0.039 0.139 1,-0.070 0.028-1,-0.066 0.292 0,-0.058 0.446 1,-0.286-0.252-1,0.006 0.853 3,0.032 0.857 0,0.047 0.791 0,0.076 0.868 1,-0.104 0.358-1,-0.137 0.222 1,-0.146 0.118-1,-0.252 0.043-1,-0.302-0.008 1,-0.311-0.040-1,-0.294-0.058 1,-0.005 0.302-2,-0.527-0.426 1,-0.578-0.512-1,-0.577-0.539 1,-1.579-1.404-2,-0.954-0.511 1,-0.889-0.385-1,-0.781-0.276 0,0.551 0.766 0,0.509 0.602 1,0.772 0.762-1,0.895 0.816 1,0.815 0.898 0,0.710 0.892 1,0.593 0.829 4,-3.826-1.790 4,2.162 2.536-4,0.376 1.691-1,0.344 2.460-1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04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9585.280 4842.377 767,'-10.309'1.398'0,"2.380"-0.323"0,-2.085 0.283 0,-1.791 0.243 0,-1.462 0.198 0,-1.139 0.154 0,-0.844 0.114 0,-0.593 0.081 0,-0.388 0.053 0,2.888-0.296 0,0.856 0.039 0,1.041 0.044-8,1.103 0.046-11,-0.844 0.703 0,0.481 0.491 26,0.194 0.531 7,-0.001 0.512-13,0.759 0.047-1,0.368 0.119-1,0.411 0.025 1,0.408-0.036 0,0.252-0.039 1,-0.047 0.160 0,0.332-0.014 0,0.570-0.130 0,0.104 0.222 1,1.046-0.346 0,1.042-0.371-2,-3.215 3.780-1,4.191-2.436 6,-0.122 1.263-2,-0.119 1.279-4,0.438 0.864-1,0.379 1.330-1,0.478 1.287 0,0.517 1.182-1,0.418 1.319 2,0.527 0.063 0,0.465-0.314 0,0.394-0.541 1,0.780 0.853-1,1.044-0.469 3,1.063-0.402 0,0.988-0.329 0,0.989-1.202-1,1.225-0.711 0,1.194-0.729 0,1.088-0.687 1,0.864-0.941-1,0.658-1.034 0,0.479-1.018 1,0.328-0.932-1,-1.013-1.405 0,0.675-0.507 1,0.789-0.417-1,0.828-0.332 1,3.517-0.039-2,1.511-0.530 0,1.365-0.498-1,1.171-0.440 0,-0.230-0.396 0,0.502-0.275-1,0.337-0.217 0,0.205-0.165 0,2.663 0.075 2,0.619 0.219 0,0.569 0.302 0,0.493 0.330 0,4.797 0.202-1,-3.753-0.234 0,-0.063-0.085 1,-0.657-0.121 4,0.689-0.364 5,-0.521-0.555-11,-0.447-0.608-4,-0.365-0.597 1,0.087-0.584 7,-1.513-0.376 0,-1.654-0.256-1,-1.608-0.160 1,-0.448-0.833 3,0.211-0.732 0,-0.545-0.451 0,-1.006-0.236 0,-0.993-0.610 1,-0.919-0.816-4,-0.810-0.897-5,-0.683-0.892 0,-0.176-1.455 4,-0.950-0.929 1,-0.918-0.797-1,-0.830-0.654 1,-1.727 0.532-1,-1.380 0.234 0,-1.414 0.416 1,-1.342 0.507-1,-1.188 0.751 0,-0.699 0.009 4,-0.500-0.128-1,-0.336-0.213 1,-0.044-1.798-4,-0.012-1.794 0,0.087-2.032 0,0.146-2.054-2,-0.372-2.413-1,-0.688-2.490-1,-0.852-2.374-1,-0.902-2.141 0,-1.822-0.897 1,-2.307-0.020-1,-2.472 0.559 1,-2.417 0.902 0,-3.236 0.421 0,-2.486 2.279 4,-2.143 2.412 0,-1.767 2.319 0,0.099 3.398 1,-0.412 2.498 0,-0.090 2.362 0,0.128 2.116 0,0.744 1.963 1,1.101 1.732 1,1.262 1.465 0,1.285 1.192 0,1.596 0.933-1,1.694 0.701 3,1.646 0.501-1,1.507 0.336-1,0.764 0.590 1,0.840 0.659 3,0.537 0.663-1,0.305 0.616-5,-0.844 1.682 0,-1.515 2.240 0,-1.834 2.433-2,-1.903 2.376-3,-0.954 1.470 0,-2.608 3.070 0,-2.744 3.192-2,-2.672 3.083-1,-4.608 4.809-1,-1.120 0.894 0,-0.314-0.092 0,0.224-0.715 0,-2.308 2.138 1,-1.519 1.592 6,-1.746 1.970-1,-1.746 2.045-2,21.523-21.862 2,-20.035 20.575-3,4.670-4.674 1,5.366-5.440 1,5.297-5.405 0,4.772-4.892 1,4.025-4.140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05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8701.280 5238.377 767,'11.701'0.000'0,"-2.659"0.000"0,2.409 0.000 0,2.085 0.000 0,1.715 0.000 0,1.349 0.000 0,1.010 0.000 0,0.720 0.000 0,1.460 0.000 0,1.506 0.000 0,1.522 0.000-38,1.407 0.000 23,6.070 0.897 15,7.388 0.764 0,6.244 0.625 0,5.076 0.492 1,2.679 0.564-10,-0.016 0.518-5,-1.439 0.470-1,-2.274 0.407 2,-2.665 0.339 0,-36.062-4.023 11,35.200 4.544 2,-8.136-0.658 1,-8.181-0.844-1,-7.463-0.878 0,-6.355-0.819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8:54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883.280 978.377 767,'6.650'3.518'0,"4.845"2.563"0,-3.966-2.098 0,0.909 0.481 0,0.700 0.370 0,0.513 0.271 0,0.354 0.188 0,0.228 0.120 0,0.130 0.069 0,0.059 0.031 0,0.011 0.006 0,-0.020-0.011 0,-0.037-0.020 0,-0.045-0.024 0,4.051 0.371-14,3.911 0.025-16,3.383-0.257 35,2.780-0.412 10,-0.695-0.876-22,0.920-0.439 0,0.542-0.415 0,0.258-0.371 0,0.055-0.317 3,1.825-0.213 1,-1.114-0.502 1,-1.362-0.480-1,-1.406-0.427 1,2.066-0.231 7,-6.284-0.463-1,-2.257-0.198 0,-2.347-0.146 0,-1.727-0.208 12,-2.194-0.227-12,-1.851-0.217-6,-1.487-0.193 3,-1.294-0.205 5,4.530-1.737 2,-0.239-1.020-6,-3.771 1.305-1,1.467-0.428-1,1.541-0.410-2,3.715-1.007-1,1.829-0.347 0,1.446-0.225-1,1.085-0.131 1,9.998-0.405-2,2.225 1.184 1,4.434 0.341 3,3.357 0.339 2,-0.839 0.612-12,-0.262 0.497 1,-1.023 0.492 0,-1.435 0.453 0,-0.535 0.364 5,-2.583 0.356 8,-2.584 0.278-1,-2.375 0.207 1,-4.061 0.143 2,-2.984 0.090 0,-2.870 0.056-1,-2.585 0.031-1,-3.225 0.133 3,-1.597 0.217 4,-1.319 0.254-1,-1.052 0.263-3,-0.100 0.618-2,2.402 2.487 3,-3.739 0.569-3,-1.438 0.563 0,0.022 0.953-4,0.370 0.191-1,0.046-0.884 1,0.857-0.141 0,1.511 0.700-1,-0.978-2.441 0,1.775 0.397 0,1.517 0.316 0,1.249 0.242 1,0.992 0.178-1,7.660 0.892-4,0.963-1.482-1,2.720-0.580 0,2.058-0.618 7,1.020-1.233-3,0.269-1.556-5,-0.242-1.665 0,-0.563-1.626 0,-1.152-1.409 1,-1.463-1.173 7,-1.570-0.939-1,-1.537-0.723 0,-0.802-0.722 2,-1.780 0.034 1,-1.633 0.267 0,-1.419 0.396 0,-1.817 1.091 1,0.046 0.315-1,0.396 0.273 1,0.609 0.228-2,0.952 0.083-2,-0.107 0.467 0,-0.335 0.487 0,-0.463 0.468 0,0.372 0.425 0,-0.175 0.670 1,-0.085 0.643 1,-0.021 0.578-1,-1.618 0.569-1,-0.463 0.337 0,-0.519 0.274 0,-0.525 0.216 1,-0.364 0.372-1,-0.233 0.455 2,-0.131 0.484 0,-0.054 0.475 0,1.683 0.768-1,0.245 0.342-1,0.250 0.204 0,0.233 0.101 0,-0.297-0.296-1,-0.379-0.293 0,-0.747-0.359 0,-0.928-0.374 1,-1.413-0.379 5,-1.298-0.305-1,2.487 0.169-6,-2.229-0.665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09:54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7464.109 6370.377 767,'0.000'9.246'0,"0.000"1.772"0,0.000-4.333 0,0.000 0.564 0,0.000 0.416 0,0.000 0.290 0,0.000 0.188 0,0.000 0.109 0,0.000 0.052 0,0.000 0.012 0,0.000-0.014 0,0.000-0.028 0,0.000-0.482 0,0.000-0.567-4,0.000-0.635-11,0.000 4.665 2,0.000-3.787 25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9:35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3400.280 3199.377 767,'6.430'0.000'0,"-0.213"0.000"-4,1.123 0.000 3,1.542 0.000-1,0.364 0.000 0,-0.093 0.000 0,-3.104 0.000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9:35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3553.280 3199.377 767,'6.417'0.000'0,"1.363"0.000"-4,0.395 0.000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9:3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3725.280 3213.377 767,'6.291'0.000'0,"0.106"0.000"0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9:3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3815.280 3209.377 767,'6.070'0.000'0,"0.867"-1.407"-4,-0.396-0.594 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9:36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3935.280 3185.377 767,'6.566'0.000'0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0:39:3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3968.280 3209.377 767,'6.999'0.000'-2,"-0.811"0.000"0,2.665 0.000 0,-2.685 0.000 2,1.495 0.000-1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2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878.280 2368.377 767,'5.550'2.313'0,"0.328"0.136"0,0.943 0.336 0,0.000-0.337-8,3.329 0.574 6,-3.655-1.612 1,0.480-0.171 0,0.236-0.201 1,0.915-0.174 0,0.660-0.211-2,0.671-0.184-1,0.624-0.153 2,-0.432-0.129 0,0.587-0.077 0,0.586-0.058 0,0.547-0.042 0,0.676-0.031-1,-0.322-0.019 1,-0.554-0.009 0,-0.662-0.002 0,-0.921 0.002 1,-1.019 0.005 1,-1.007 0.006 1,-0.925 0.007-2,3.563-0.010 5,-2.640 0.019 0,0.498 0.012 0,-1.772 0.010 0,0.675 0.004-7,-0.206 0.000 2,-0.515-0.003 1,0.256-0.002 0,0.754 0.000-1,0.474 0.000-2,2.330 0.000 0,-0.017 0.000 0,-1.927 0.000 1,-1.914 0.000 0,0.700 0.000 4,1.748 0.000-4,0.081 0.000 0,-0.594 0.000 1,-2.062 0.000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3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3725.280 3252.377 767,'0.000'6.804'0,"0.000"-0.168"0,0.000 3.981-6,0.000-4.107 4,0.000 1.904 1,0.000 1.833-2,0.000-0.268 0,0.000 0.334 1,0.000 0.028-1,0.000-0.180 1,0.000-0.472-1,0.000-1.008 2,0.000-1.153 2,0.000-1.178-1,0.000-0.036 1,0.000 1.300 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3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3725.280 3423.377 767,'0.000'6.025'0,"0.000"0.950"0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3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3725.280 3653.377 767,'0.688'6.955'-2,"0.342"-0.810"0,-0.089 0.967 0,0.030 1.276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9:1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8164.378 4832.377 767,'7.766'5.385'0,"1.879"1.304"0,-3.656-2.536 0,0.601 0.417 0,0.244 0.151 0,0.301 0.179 0,0.205 0.107 0,0.129 0.054-7,1.167 0.497-8,1.772 0.755 16,2.053 0.875-1,2.101 0.896-3,3.506 1.730-1,4.195 2.164-1,4.372 2.307 0,4.197 2.246-3,7.075 3.586-1,5.311 2.701-1,3.795 1.939-1,2.547 1.309 3,0.292 0.076 19,-1.209-0.740-27,-2.118-1.228 1,-2.575-1.467 1,-4.465-2.475 2,-5.413-2.973 16,-5.676-3.103 1,-5.473-2.982-1,-3.251-1.863 0,-5.901-3.020 9,-4.792-2.385 35,-1.113-0.939-48,-13.141-6.669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3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3734.280 3748.377 767,'0.000'7.644'0,"0.000"2.268"-5,0.000 2.167 1,0.000-5.593 2,0.000 0.156 1,0.000 0.081-1,0.000 0.029 0,0.000 3.977-1,0.000-3.047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3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3734.280 3939.377 767,'0.000'7.148'0,"0.000"1.027"0,0.000-1.865-6,0.000 2.210 4,0.000 2.867 0,0.000-2.744 1,0.000-1.786-1,0.000 3.905 1,0.000-4.288-1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3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3734.280 4040.377 767,'0.000'6.845'0,"0.000"1.670"-5,0.000 1.581 3,0.000 0.657-2,0.000 0.135 1,-0.545 0.294 0,-1.026 0.800 1,0.421-5.702 3,-1.283 5.416 0,-0.594-0.325 0,-0.339-1.316 5,0.453-1.856-8,0.797-1.769 0,0.252 1.380 5,1.462-0.853 4,0.197 1.637-8,-0.735 1.225 0,-0.553-0.645-1,-0.713-0.871-1,-0.610-0.859 2,0.215-1.284 2,0.066-0.712 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3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3701.280 4235.377 767,'0.000'6.430'0,"0.000"-0.287"-3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3:39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3701.280 4326.377 767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4:03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1034.378 3204.377 767,'7.171'-0.167'0,"5.174"-0.120"0,-4.280 0.100 0,0.958-0.022 0,0.734-0.017 0,0.534-0.012 0,0.366-0.009 0,0.231-0.005 0,0.130-0.003 0,0.056-0.001 0,0.006 0.000 0,-0.025 0.001 0,-0.041 0.001 0,-0.048 0.001 0,-0.048 0.001 0,-0.044 0.001 0,-0.038 0.001-5,-1.999 0.053-8,-0.514 0.023 0,-0.564 0.026 2,-0.562 0.027 0,-0.525 0.026 4,-0.160 0.019 19,4.177-0.012 7,-2.796 0.059-6,-1.471 0.039-7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4:08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1655.378 5315.377 767,'8.602'-5.456'0,"1.737"-1.102"0,4.096-2.598 0,3.693-2.342 0,3.127-1.983 0,2.512-1.593 0,1.920-1.218 0,1.393-0.883 0,0.950-0.603 0,0.599-0.380 0,0.333-0.211-1,-1.612 1.638-28,3.189-1.042-4,3.790-1.250-3,3.934-1.302 22,13.343-5.844 16,7.051-2.557 0,6.272-2.282 1,5.242-1.912-11,-8.299 4.220-3,0.296 0.136-1,-0.365 0.392 1,-0.775 0.535 0,-0.080-0.170 7,-4.827 1.728 7,-5.455 1.884 0,-5.455 1.847-1,-5.237 1.870 4,-4.712 1.748 10,-4.029 1.540-2,-3.295 1.294-2,-3.209 1.281-1,-2.917 1.178-1,-2.516 1.025-1,-2.074 0.852-1,-0.229 0.609 0,0.001 0.117-1,-0.415 0.166 1,-0.660 0.187 2,0.399-0.620-3,-0.267-0.202-12,-0.138-0.272-1,-0.045-0.298 3,-1.632 1.100 2,0.045-0.058 1,0.103-0.034 0,0.136-0.016-1,2.241-1.821 1,0.751-0.855 1,0.774-0.948-1,0.732-0.938-1,0.302-0.089-2,0.004 0.461 1,-0.187 0.779-1,-0.295 0.925 1,0.908 0.114 2,1.251-0.199 2,0.773 0.049-1,0.408 0.208 8,1.156-0.528-2,-0.399 0.160-15,-0.620 0.144 1,-0.714 0.123 0,-2.297 1.138 6,-1.453 0.637 2,-1.511 0.703-1,-1.449 0.700 1,-2.168 1.257 1,-1.804 1.055 3,-1.763 1.067-2,-1.625 1.009 1,-1.432 0.907-2,-0.684 0.322 6,0.752-1.072 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4:25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-97.622 5936.377 767,'0.000'-6.252'0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8:34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7218.378 3519.377 767,'6.343'-0.881'0,"1.219"-0.169"0,2.006-0.279 0,1.160-0.161 0,0.534-0.074 0,1.412 0.113 0,-2.714 0.869-5,3.532 0.089-13,3.654 0.091 15,7.699 0.053-2,4.098 0.102 0,3.193 0.083-1,2.362 0.065 0,-0.561 0.050 0,2.985 0.025-1,0.963 0.018 0,-0.460 0.013 3,8.973 0.125 8,0.717 0.174-4,0.690 0.189-14,0.612 0.182 6,-5.453-0.021 5,-1.627-0.022 0,-1.876-0.061 0,-1.898-0.081 0,-5.237-0.104 6,-4.127-0.078 2,-4.356-0.072-1,-4.219-0.063-1,-2.919-0.047 0,-4.457-0.051 8,-3.766-0.038 14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2-23T21:09:37"/>
    </inkml:context>
    <inkml:brush xml:id="br0">
      <inkml:brushProperty name="width" value="0.0529194456206428" units="cm"/>
      <inkml:brushProperty name="height" value="0.0529194456206428" units="cm"/>
      <inkml:brushProperty name="color" value="#f80600"/>
      <inkml:brushProperty name="ignorePressure" value="0"/>
    </inkml:brush>
  </inkml:definitions>
  <inkml:trace contextRef="#ctx0" brushRef="#br0">461.378 825.377 767,'23.631'3.367'-10,"9.814"0.662"1,13.211 1.577-4,7.654 0.544-2,7.962 0.383-2,6.189 0.094-2,4.583-0.094-1,1.000-0.386 6,-1.310-0.536 0,-2.640-0.586 1,-3.253-0.569 0,-1.073 0.273 14,-4.510 0.462 4,-4.262 0.663 0,-3.732 0.725 1,-10.973-0.758 1,-3.740-0.046-1,-3.511-0.165 0,-3.127-0.232 0,-2.250-0.282 4,-4.000-0.737 2,-3.750-0.792-2,-3.314-0.770-2,-1.517-0.566 5,-2.716-0.709-1,-2.074-0.564-2,-1.501-0.426-5,-1.586-0.383-1,0.592-0.297 0,1.018-0.269-1,1.230-0.232-4,2.334-0.202 0,0.551-0.014 0,0.186 0.062 0,-0.056 0.104-1,0.637-1.198 1,2.097-1.256 0,1.504-1.153 0,1.014-1.015 3,4.797-2.802 0,-0.997-1.324-9,-1.682-1.027 0,-1.945-0.756 0,-5.390 2.123 6,-1.684 0.315 1,-1.595 0.454 1,-1.440 0.521 0,-0.484-1.416 1,-0.641-1.926 7,-0.322-2.420-1,-0.091-2.584-10,0.973-5.107-1,-0.684-1.363-1,-0.781-0.521 1,-0.770 0.033 0,-0.189 2.412 1,0.230-0.141 1,-0.188 0.263-1,-0.452 0.511 7,-0.809 1.428 6,-0.654 0.921-13,-0.656 0.948-3,-0.617 0.907 0,-0.553 0.823 3,-0.135-2.844 4,-0.834-0.371 0,-0.746-0.624 1,-0.626-0.721-3,-0.515 0.626-1,-0.350-0.085 1,-0.257 0.034 0,-0.178 0.105 0,-0.548 1.140 0,-0.754 0.248 0,-0.832 0.235 1,-0.821 0.210-1,-1.361-0.394 0,-1.282 0.631 1,-1.220 0.686-1,-1.082 0.664 1,0.071 2.049-1,-0.576 0.473 0,-0.472 0.377 1,-0.372 0.289-1,-0.777-0.046 1,-0.152 0.781-1,-0.051 0.838 1,0.018 0.812-1,0.244 0.902 1,0.371 0.893 0,0.425 0.821 0,0.428 0.715 0,0.197 0.576 1,0.033 0.445 0,-0.073 0.328 1,-0.136 0.229-2,0.151 0.253-1,-0.401-0.147 1,-0.451-0.235-1,-0.455-0.277 0,-0.751-0.272-1,0.004 0.245 0,0.155 0.375 0,0.241 0.431 0,-1.029 0.453 2,-1.766 0.434-1,-2.108 0.389 1,-2.171 0.332-4,-3.511-0.360 0,-2.478-0.543-1,-2.171-0.707 0,-1.804-0.752 0,1.423 0.093 0,-1.116-0.323-1,-1.006-0.237 1,-0.867-0.164 0,0.722 0.298 1,-0.861 0.046 1,-0.855 0.087 1,-0.800 0.110-1,-4.811-0.653 0,1.589 0.379 0,2.271 0.420 0,2.511 0.412 1,5.890 1.188 2,1.426 0.550 3,1.125 0.563-1,0.854 0.538 1,-0.171 0.511 0,0.900 0.602 0,0.824 0.545 0,0.720 0.471 0,-7.671 2.088-1,-2.758 1.493 0,-1.209 1.004-1,-0.165 0.618 1,5.431-0.804-6,-0.069 0.044-4,-0.187-0.028 0,-0.256-0.075 0,-2.193 0.101 6,1.212-0.575 1,1.572-0.655 0,1.687-0.657 1,1.213-0.427 1,0.820-0.248 2,0.508-0.115-1,0.271-0.021 0,2.005-0.010-2,-0.125 0.291 0,-0.257 0.358 0,-0.330 0.381 0,0.564 0.091-1,1.135-0.110 0,1.453-0.240 0,1.582-0.313 0,0.291 0.172 0,1.544 0.126 2,1.292 0.245 5,1.036 0.303-1,-0.712 0.321-3,0.043 0.033-1,0.228-0.054 2,0.324-0.104 2,-0.356 0.217-7,-0.060 0.151-2,-0.140 0.191 0,-0.176 0.198 3,0.204 0.270-1,-0.320 0.603 1,-0.339 0.648-1,-0.324 0.623 0,1.298-0.313 1,0.032 0.472-1,0.068 0.458 0,0.089 0.420 0,0.096 0.368 0,-0.837 2.417 0,-0.089 2.415 0,-0.110 2.658 0,-0.116 2.617-2,0.562 0.799 0,0.112 1.226 0,0.145 0.843 0,0.157 0.535 0,-0.132 3.998 0,0.479 4.052 1,0.522 4.499 0,0.511 4.453-4,0.323 4.674-1,0.777 0.972-1,0.751-0.225 1,0.674-0.952 0,0.683-0.833 4,0.985-3.862 3,0.925-4.124-1,0.806-3.914 1,0.763-6.066 8,0.406-2.413 0,0.320-2.523 0,0.243-2.429 5,0.510-0.169 14,0.619-2.263-31,0.606-1.763 1,0.545-1.305 5,0.245-1.792 1,0.227-1.240-1,0.141-1.104 0,0.075-0.930 0,0.503-0.715 2,0.959-0.140-1,1.097 0.060 0,1.104 0.184-4,1.250 0.455 0,0.628 0.148 0,0.389 0.108 0,0.209 0.074-1,-0.995-0.624 1,-0.430-0.179 1,-0.529-0.211-1,-0.557-0.218 0,-0.538-0.208 1,1.785 1.646 1,-0.283 0.145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customXml" Target="../ink/ink12.xml"/><Relationship Id="rId3" Type="http://schemas.openxmlformats.org/officeDocument/2006/relationships/customXml" Target="../ink/ink11.xml"/><Relationship Id="rId2" Type="http://schemas.openxmlformats.org/officeDocument/2006/relationships/image" Target="../media/image21.png"/><Relationship Id="rId1" Type="http://schemas.openxmlformats.org/officeDocument/2006/relationships/customXml" Target="../ink/ink1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customXml" Target="../ink/ink13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image" Target="../media/image29.png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customXml" Target="../ink/ink16.xml"/><Relationship Id="rId7" Type="http://schemas.openxmlformats.org/officeDocument/2006/relationships/image" Target="../media/image32.png"/><Relationship Id="rId6" Type="http://schemas.openxmlformats.org/officeDocument/2006/relationships/customXml" Target="../ink/ink15.xml"/><Relationship Id="rId5" Type="http://schemas.openxmlformats.org/officeDocument/2006/relationships/image" Target="../media/image31.png"/><Relationship Id="rId4" Type="http://schemas.openxmlformats.org/officeDocument/2006/relationships/customXml" Target="../ink/ink14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1.png"/><Relationship Id="rId12" Type="http://schemas.openxmlformats.org/officeDocument/2006/relationships/customXml" Target="../ink/ink18.xml"/><Relationship Id="rId11" Type="http://schemas.openxmlformats.org/officeDocument/2006/relationships/image" Target="../media/image34.png"/><Relationship Id="rId10" Type="http://schemas.openxmlformats.org/officeDocument/2006/relationships/customXml" Target="../ink/ink17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5" Type="http://schemas.openxmlformats.org/officeDocument/2006/relationships/notesSlide" Target="../notesSlides/notesSlide2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customXml" Target="../ink/ink20.xml"/><Relationship Id="rId5" Type="http://schemas.openxmlformats.org/officeDocument/2006/relationships/image" Target="../media/image21.png"/><Relationship Id="rId4" Type="http://schemas.openxmlformats.org/officeDocument/2006/relationships/customXml" Target="../ink/ink19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customXml" Target="../ink/ink23.xml"/><Relationship Id="rId7" Type="http://schemas.openxmlformats.org/officeDocument/2006/relationships/image" Target="../media/image42.png"/><Relationship Id="rId6" Type="http://schemas.openxmlformats.org/officeDocument/2006/relationships/customXml" Target="../ink/ink22.xml"/><Relationship Id="rId5" Type="http://schemas.openxmlformats.org/officeDocument/2006/relationships/image" Target="../media/image41.png"/><Relationship Id="rId4" Type="http://schemas.openxmlformats.org/officeDocument/2006/relationships/customXml" Target="../ink/ink21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9" Type="http://schemas.openxmlformats.org/officeDocument/2006/relationships/notesSlide" Target="../notesSlides/notesSlide15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6.png"/><Relationship Id="rId16" Type="http://schemas.openxmlformats.org/officeDocument/2006/relationships/customXml" Target="../ink/ink27.xml"/><Relationship Id="rId15" Type="http://schemas.openxmlformats.org/officeDocument/2006/relationships/image" Target="../media/image45.png"/><Relationship Id="rId14" Type="http://schemas.openxmlformats.org/officeDocument/2006/relationships/customXml" Target="../ink/ink26.xml"/><Relationship Id="rId13" Type="http://schemas.openxmlformats.org/officeDocument/2006/relationships/image" Target="../media/image44.png"/><Relationship Id="rId12" Type="http://schemas.openxmlformats.org/officeDocument/2006/relationships/customXml" Target="../ink/ink25.xml"/><Relationship Id="rId11" Type="http://schemas.openxmlformats.org/officeDocument/2006/relationships/image" Target="../media/image21.png"/><Relationship Id="rId10" Type="http://schemas.openxmlformats.org/officeDocument/2006/relationships/customXml" Target="../ink/ink24.xml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customXml" Target="../ink/ink28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customXml" Target="../ink/ink30.xml"/><Relationship Id="rId7" Type="http://schemas.openxmlformats.org/officeDocument/2006/relationships/image" Target="../media/image50.png"/><Relationship Id="rId6" Type="http://schemas.openxmlformats.org/officeDocument/2006/relationships/customXml" Target="../ink/ink29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9" Type="http://schemas.openxmlformats.org/officeDocument/2006/relationships/notesSlide" Target="../notesSlides/notesSlide17.xml"/><Relationship Id="rId38" Type="http://schemas.openxmlformats.org/officeDocument/2006/relationships/slideLayout" Target="../slideLayouts/slideLayout1.xml"/><Relationship Id="rId37" Type="http://schemas.openxmlformats.org/officeDocument/2006/relationships/image" Target="../media/image65.png"/><Relationship Id="rId36" Type="http://schemas.openxmlformats.org/officeDocument/2006/relationships/customXml" Target="../ink/ink44.xml"/><Relationship Id="rId35" Type="http://schemas.openxmlformats.org/officeDocument/2006/relationships/image" Target="../media/image64.png"/><Relationship Id="rId34" Type="http://schemas.openxmlformats.org/officeDocument/2006/relationships/customXml" Target="../ink/ink43.xml"/><Relationship Id="rId33" Type="http://schemas.openxmlformats.org/officeDocument/2006/relationships/image" Target="../media/image63.png"/><Relationship Id="rId32" Type="http://schemas.openxmlformats.org/officeDocument/2006/relationships/customXml" Target="../ink/ink42.xml"/><Relationship Id="rId31" Type="http://schemas.openxmlformats.org/officeDocument/2006/relationships/image" Target="../media/image62.png"/><Relationship Id="rId30" Type="http://schemas.openxmlformats.org/officeDocument/2006/relationships/customXml" Target="../ink/ink41.xml"/><Relationship Id="rId3" Type="http://schemas.openxmlformats.org/officeDocument/2006/relationships/tags" Target="../tags/tag60.xml"/><Relationship Id="rId29" Type="http://schemas.openxmlformats.org/officeDocument/2006/relationships/image" Target="../media/image61.png"/><Relationship Id="rId28" Type="http://schemas.openxmlformats.org/officeDocument/2006/relationships/customXml" Target="../ink/ink40.xml"/><Relationship Id="rId27" Type="http://schemas.openxmlformats.org/officeDocument/2006/relationships/image" Target="../media/image60.png"/><Relationship Id="rId26" Type="http://schemas.openxmlformats.org/officeDocument/2006/relationships/customXml" Target="../ink/ink39.xml"/><Relationship Id="rId25" Type="http://schemas.openxmlformats.org/officeDocument/2006/relationships/image" Target="../media/image59.png"/><Relationship Id="rId24" Type="http://schemas.openxmlformats.org/officeDocument/2006/relationships/customXml" Target="../ink/ink38.xml"/><Relationship Id="rId23" Type="http://schemas.openxmlformats.org/officeDocument/2006/relationships/image" Target="../media/image58.png"/><Relationship Id="rId22" Type="http://schemas.openxmlformats.org/officeDocument/2006/relationships/customXml" Target="../ink/ink37.xml"/><Relationship Id="rId21" Type="http://schemas.openxmlformats.org/officeDocument/2006/relationships/image" Target="../media/image57.png"/><Relationship Id="rId20" Type="http://schemas.openxmlformats.org/officeDocument/2006/relationships/customXml" Target="../ink/ink36.xml"/><Relationship Id="rId2" Type="http://schemas.openxmlformats.org/officeDocument/2006/relationships/image" Target="../media/image49.png"/><Relationship Id="rId19" Type="http://schemas.openxmlformats.org/officeDocument/2006/relationships/image" Target="../media/image56.png"/><Relationship Id="rId18" Type="http://schemas.openxmlformats.org/officeDocument/2006/relationships/customXml" Target="../ink/ink35.xml"/><Relationship Id="rId17" Type="http://schemas.openxmlformats.org/officeDocument/2006/relationships/image" Target="../media/image55.png"/><Relationship Id="rId16" Type="http://schemas.openxmlformats.org/officeDocument/2006/relationships/customXml" Target="../ink/ink34.xml"/><Relationship Id="rId15" Type="http://schemas.openxmlformats.org/officeDocument/2006/relationships/image" Target="../media/image54.png"/><Relationship Id="rId14" Type="http://schemas.openxmlformats.org/officeDocument/2006/relationships/customXml" Target="../ink/ink33.xml"/><Relationship Id="rId13" Type="http://schemas.openxmlformats.org/officeDocument/2006/relationships/image" Target="../media/image53.png"/><Relationship Id="rId12" Type="http://schemas.openxmlformats.org/officeDocument/2006/relationships/customXml" Target="../ink/ink32.xml"/><Relationship Id="rId11" Type="http://schemas.openxmlformats.org/officeDocument/2006/relationships/image" Target="../media/image52.png"/><Relationship Id="rId10" Type="http://schemas.openxmlformats.org/officeDocument/2006/relationships/customXml" Target="../ink/ink31.xml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customXml" Target="../ink/ink48.xml"/><Relationship Id="rId7" Type="http://schemas.openxmlformats.org/officeDocument/2006/relationships/image" Target="../media/image69.png"/><Relationship Id="rId6" Type="http://schemas.openxmlformats.org/officeDocument/2006/relationships/customXml" Target="../ink/ink47.xml"/><Relationship Id="rId5" Type="http://schemas.openxmlformats.org/officeDocument/2006/relationships/image" Target="../media/image68.png"/><Relationship Id="rId4" Type="http://schemas.openxmlformats.org/officeDocument/2006/relationships/customXml" Target="../ink/ink46.xml"/><Relationship Id="rId3" Type="http://schemas.openxmlformats.org/officeDocument/2006/relationships/image" Target="../media/image67.png"/><Relationship Id="rId29" Type="http://schemas.openxmlformats.org/officeDocument/2006/relationships/notesSlide" Target="../notesSlides/notesSlide18.xml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21.png"/><Relationship Id="rId26" Type="http://schemas.openxmlformats.org/officeDocument/2006/relationships/customXml" Target="../ink/ink57.xml"/><Relationship Id="rId25" Type="http://schemas.openxmlformats.org/officeDocument/2006/relationships/image" Target="../media/image78.png"/><Relationship Id="rId24" Type="http://schemas.openxmlformats.org/officeDocument/2006/relationships/customXml" Target="../ink/ink56.xml"/><Relationship Id="rId23" Type="http://schemas.openxmlformats.org/officeDocument/2006/relationships/image" Target="../media/image77.png"/><Relationship Id="rId22" Type="http://schemas.openxmlformats.org/officeDocument/2006/relationships/customXml" Target="../ink/ink55.xml"/><Relationship Id="rId21" Type="http://schemas.openxmlformats.org/officeDocument/2006/relationships/image" Target="../media/image76.png"/><Relationship Id="rId20" Type="http://schemas.openxmlformats.org/officeDocument/2006/relationships/customXml" Target="../ink/ink54.xml"/><Relationship Id="rId2" Type="http://schemas.openxmlformats.org/officeDocument/2006/relationships/customXml" Target="../ink/ink45.xml"/><Relationship Id="rId19" Type="http://schemas.openxmlformats.org/officeDocument/2006/relationships/image" Target="../media/image75.png"/><Relationship Id="rId18" Type="http://schemas.openxmlformats.org/officeDocument/2006/relationships/customXml" Target="../ink/ink53.xml"/><Relationship Id="rId17" Type="http://schemas.openxmlformats.org/officeDocument/2006/relationships/image" Target="../media/image74.png"/><Relationship Id="rId16" Type="http://schemas.openxmlformats.org/officeDocument/2006/relationships/customXml" Target="../ink/ink52.xml"/><Relationship Id="rId15" Type="http://schemas.openxmlformats.org/officeDocument/2006/relationships/image" Target="../media/image73.png"/><Relationship Id="rId14" Type="http://schemas.openxmlformats.org/officeDocument/2006/relationships/customXml" Target="../ink/ink51.xml"/><Relationship Id="rId13" Type="http://schemas.openxmlformats.org/officeDocument/2006/relationships/image" Target="../media/image72.png"/><Relationship Id="rId12" Type="http://schemas.openxmlformats.org/officeDocument/2006/relationships/customXml" Target="../ink/ink50.xml"/><Relationship Id="rId11" Type="http://schemas.openxmlformats.org/officeDocument/2006/relationships/image" Target="../media/image71.png"/><Relationship Id="rId10" Type="http://schemas.openxmlformats.org/officeDocument/2006/relationships/customXml" Target="../ink/ink49.xml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customXml" Target="../ink/ink58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tags" Target="../tags/tag64.xml"/><Relationship Id="rId15" Type="http://schemas.openxmlformats.org/officeDocument/2006/relationships/notesSlide" Target="../notesSlides/notesSlide2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85.png"/><Relationship Id="rId12" Type="http://schemas.openxmlformats.org/officeDocument/2006/relationships/customXml" Target="../ink/ink60.xml"/><Relationship Id="rId11" Type="http://schemas.openxmlformats.org/officeDocument/2006/relationships/image" Target="../media/image84.png"/><Relationship Id="rId10" Type="http://schemas.openxmlformats.org/officeDocument/2006/relationships/customXml" Target="../ink/ink59.xml"/><Relationship Id="rId1" Type="http://schemas.openxmlformats.org/officeDocument/2006/relationships/tags" Target="../tags/tag6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6" Type="http://schemas.openxmlformats.org/officeDocument/2006/relationships/notesSlide" Target="../notesSlides/notesSlide23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88.xml"/><Relationship Id="rId23" Type="http://schemas.openxmlformats.org/officeDocument/2006/relationships/tags" Target="../tags/tag87.xml"/><Relationship Id="rId22" Type="http://schemas.openxmlformats.org/officeDocument/2006/relationships/tags" Target="../tags/tag86.xml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image" Target="../media/image86.png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image" Target="../media/image87.png"/><Relationship Id="rId1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8.png"/><Relationship Id="rId8" Type="http://schemas.openxmlformats.org/officeDocument/2006/relationships/customXml" Target="../ink/ink61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image" Target="../media/image97.png"/><Relationship Id="rId37" Type="http://schemas.openxmlformats.org/officeDocument/2006/relationships/notesSlide" Target="../notesSlides/notesSlide31.xml"/><Relationship Id="rId36" Type="http://schemas.openxmlformats.org/officeDocument/2006/relationships/slideLayout" Target="../slideLayouts/slideLayout1.xml"/><Relationship Id="rId35" Type="http://schemas.openxmlformats.org/officeDocument/2006/relationships/image" Target="../media/image21.png"/><Relationship Id="rId34" Type="http://schemas.openxmlformats.org/officeDocument/2006/relationships/customXml" Target="../ink/ink74.xml"/><Relationship Id="rId33" Type="http://schemas.openxmlformats.org/officeDocument/2006/relationships/image" Target="../media/image110.png"/><Relationship Id="rId32" Type="http://schemas.openxmlformats.org/officeDocument/2006/relationships/customXml" Target="../ink/ink73.xml"/><Relationship Id="rId31" Type="http://schemas.openxmlformats.org/officeDocument/2006/relationships/image" Target="../media/image109.png"/><Relationship Id="rId30" Type="http://schemas.openxmlformats.org/officeDocument/2006/relationships/customXml" Target="../ink/ink72.xml"/><Relationship Id="rId3" Type="http://schemas.openxmlformats.org/officeDocument/2006/relationships/tags" Target="../tags/tag106.xml"/><Relationship Id="rId29" Type="http://schemas.openxmlformats.org/officeDocument/2006/relationships/image" Target="../media/image108.png"/><Relationship Id="rId28" Type="http://schemas.openxmlformats.org/officeDocument/2006/relationships/customXml" Target="../ink/ink71.xml"/><Relationship Id="rId27" Type="http://schemas.openxmlformats.org/officeDocument/2006/relationships/image" Target="../media/image107.png"/><Relationship Id="rId26" Type="http://schemas.openxmlformats.org/officeDocument/2006/relationships/customXml" Target="../ink/ink70.xml"/><Relationship Id="rId25" Type="http://schemas.openxmlformats.org/officeDocument/2006/relationships/image" Target="../media/image106.png"/><Relationship Id="rId24" Type="http://schemas.openxmlformats.org/officeDocument/2006/relationships/customXml" Target="../ink/ink69.xml"/><Relationship Id="rId23" Type="http://schemas.openxmlformats.org/officeDocument/2006/relationships/image" Target="../media/image105.png"/><Relationship Id="rId22" Type="http://schemas.openxmlformats.org/officeDocument/2006/relationships/customXml" Target="../ink/ink68.xml"/><Relationship Id="rId21" Type="http://schemas.openxmlformats.org/officeDocument/2006/relationships/image" Target="../media/image104.png"/><Relationship Id="rId20" Type="http://schemas.openxmlformats.org/officeDocument/2006/relationships/customXml" Target="../ink/ink67.xml"/><Relationship Id="rId2" Type="http://schemas.openxmlformats.org/officeDocument/2006/relationships/tags" Target="../tags/tag105.xml"/><Relationship Id="rId19" Type="http://schemas.openxmlformats.org/officeDocument/2006/relationships/image" Target="../media/image103.png"/><Relationship Id="rId18" Type="http://schemas.openxmlformats.org/officeDocument/2006/relationships/customXml" Target="../ink/ink66.xml"/><Relationship Id="rId17" Type="http://schemas.openxmlformats.org/officeDocument/2006/relationships/image" Target="../media/image102.png"/><Relationship Id="rId16" Type="http://schemas.openxmlformats.org/officeDocument/2006/relationships/customXml" Target="../ink/ink65.xml"/><Relationship Id="rId15" Type="http://schemas.openxmlformats.org/officeDocument/2006/relationships/image" Target="../media/image101.png"/><Relationship Id="rId14" Type="http://schemas.openxmlformats.org/officeDocument/2006/relationships/customXml" Target="../ink/ink64.xml"/><Relationship Id="rId13" Type="http://schemas.openxmlformats.org/officeDocument/2006/relationships/image" Target="../media/image100.png"/><Relationship Id="rId12" Type="http://schemas.openxmlformats.org/officeDocument/2006/relationships/customXml" Target="../ink/ink63.xml"/><Relationship Id="rId11" Type="http://schemas.openxmlformats.org/officeDocument/2006/relationships/image" Target="../media/image99.png"/><Relationship Id="rId10" Type="http://schemas.openxmlformats.org/officeDocument/2006/relationships/customXml" Target="../ink/ink62.xml"/><Relationship Id="rId1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customXml" Target="../ink/ink78.xml"/><Relationship Id="rId8" Type="http://schemas.openxmlformats.org/officeDocument/2006/relationships/image" Target="../media/image114.png"/><Relationship Id="rId7" Type="http://schemas.openxmlformats.org/officeDocument/2006/relationships/customXml" Target="../ink/ink77.xml"/><Relationship Id="rId6" Type="http://schemas.openxmlformats.org/officeDocument/2006/relationships/image" Target="../media/image113.png"/><Relationship Id="rId5" Type="http://schemas.openxmlformats.org/officeDocument/2006/relationships/customXml" Target="../ink/ink76.xml"/><Relationship Id="rId4" Type="http://schemas.openxmlformats.org/officeDocument/2006/relationships/image" Target="../media/image112.png"/><Relationship Id="rId3" Type="http://schemas.openxmlformats.org/officeDocument/2006/relationships/customXml" Target="../ink/ink75.xml"/><Relationship Id="rId2" Type="http://schemas.openxmlformats.org/officeDocument/2006/relationships/tags" Target="../tags/tag110.xml"/><Relationship Id="rId12" Type="http://schemas.openxmlformats.org/officeDocument/2006/relationships/notesSlide" Target="../notesSlides/notesSlide3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15.png"/><Relationship Id="rId1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customXml" Target="../ink/ink81.xml"/><Relationship Id="rId8" Type="http://schemas.openxmlformats.org/officeDocument/2006/relationships/image" Target="../media/image119.png"/><Relationship Id="rId7" Type="http://schemas.openxmlformats.org/officeDocument/2006/relationships/customXml" Target="../ink/ink80.xml"/><Relationship Id="rId6" Type="http://schemas.openxmlformats.org/officeDocument/2006/relationships/image" Target="../media/image118.png"/><Relationship Id="rId5" Type="http://schemas.openxmlformats.org/officeDocument/2006/relationships/customXml" Target="../ink/ink79.xml"/><Relationship Id="rId4" Type="http://schemas.openxmlformats.org/officeDocument/2006/relationships/image" Target="../media/image117.png"/><Relationship Id="rId38" Type="http://schemas.openxmlformats.org/officeDocument/2006/relationships/notesSlide" Target="../notesSlides/notesSlide34.xml"/><Relationship Id="rId37" Type="http://schemas.openxmlformats.org/officeDocument/2006/relationships/slideLayout" Target="../slideLayouts/slideLayout1.xml"/><Relationship Id="rId36" Type="http://schemas.openxmlformats.org/officeDocument/2006/relationships/image" Target="../media/image21.png"/><Relationship Id="rId35" Type="http://schemas.openxmlformats.org/officeDocument/2006/relationships/customXml" Target="../ink/ink94.xml"/><Relationship Id="rId34" Type="http://schemas.openxmlformats.org/officeDocument/2006/relationships/image" Target="../media/image132.png"/><Relationship Id="rId33" Type="http://schemas.openxmlformats.org/officeDocument/2006/relationships/customXml" Target="../ink/ink93.xml"/><Relationship Id="rId32" Type="http://schemas.openxmlformats.org/officeDocument/2006/relationships/image" Target="../media/image131.png"/><Relationship Id="rId31" Type="http://schemas.openxmlformats.org/officeDocument/2006/relationships/customXml" Target="../ink/ink92.xml"/><Relationship Id="rId30" Type="http://schemas.openxmlformats.org/officeDocument/2006/relationships/image" Target="../media/image130.png"/><Relationship Id="rId3" Type="http://schemas.openxmlformats.org/officeDocument/2006/relationships/tags" Target="../tags/tag112.xml"/><Relationship Id="rId29" Type="http://schemas.openxmlformats.org/officeDocument/2006/relationships/customXml" Target="../ink/ink91.xml"/><Relationship Id="rId28" Type="http://schemas.openxmlformats.org/officeDocument/2006/relationships/image" Target="../media/image129.png"/><Relationship Id="rId27" Type="http://schemas.openxmlformats.org/officeDocument/2006/relationships/customXml" Target="../ink/ink90.xml"/><Relationship Id="rId26" Type="http://schemas.openxmlformats.org/officeDocument/2006/relationships/image" Target="../media/image128.png"/><Relationship Id="rId25" Type="http://schemas.openxmlformats.org/officeDocument/2006/relationships/customXml" Target="../ink/ink89.xml"/><Relationship Id="rId24" Type="http://schemas.openxmlformats.org/officeDocument/2006/relationships/image" Target="../media/image127.png"/><Relationship Id="rId23" Type="http://schemas.openxmlformats.org/officeDocument/2006/relationships/customXml" Target="../ink/ink88.xml"/><Relationship Id="rId22" Type="http://schemas.openxmlformats.org/officeDocument/2006/relationships/image" Target="../media/image126.png"/><Relationship Id="rId21" Type="http://schemas.openxmlformats.org/officeDocument/2006/relationships/customXml" Target="../ink/ink87.xml"/><Relationship Id="rId20" Type="http://schemas.openxmlformats.org/officeDocument/2006/relationships/image" Target="../media/image125.png"/><Relationship Id="rId2" Type="http://schemas.openxmlformats.org/officeDocument/2006/relationships/tags" Target="../tags/tag111.xml"/><Relationship Id="rId19" Type="http://schemas.openxmlformats.org/officeDocument/2006/relationships/customXml" Target="../ink/ink86.xml"/><Relationship Id="rId18" Type="http://schemas.openxmlformats.org/officeDocument/2006/relationships/image" Target="../media/image124.png"/><Relationship Id="rId17" Type="http://schemas.openxmlformats.org/officeDocument/2006/relationships/customXml" Target="../ink/ink85.xml"/><Relationship Id="rId16" Type="http://schemas.openxmlformats.org/officeDocument/2006/relationships/image" Target="../media/image123.png"/><Relationship Id="rId15" Type="http://schemas.openxmlformats.org/officeDocument/2006/relationships/customXml" Target="../ink/ink84.xml"/><Relationship Id="rId14" Type="http://schemas.openxmlformats.org/officeDocument/2006/relationships/image" Target="../media/image122.png"/><Relationship Id="rId13" Type="http://schemas.openxmlformats.org/officeDocument/2006/relationships/customXml" Target="../ink/ink83.xml"/><Relationship Id="rId12" Type="http://schemas.openxmlformats.org/officeDocument/2006/relationships/image" Target="../media/image121.png"/><Relationship Id="rId11" Type="http://schemas.openxmlformats.org/officeDocument/2006/relationships/customXml" Target="../ink/ink82.xml"/><Relationship Id="rId10" Type="http://schemas.openxmlformats.org/officeDocument/2006/relationships/image" Target="../media/image120.png"/><Relationship Id="rId1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customXml" Target="../ink/ink97.xml"/><Relationship Id="rId7" Type="http://schemas.openxmlformats.org/officeDocument/2006/relationships/image" Target="../media/image135.png"/><Relationship Id="rId6" Type="http://schemas.openxmlformats.org/officeDocument/2006/relationships/customXml" Target="../ink/ink96.xml"/><Relationship Id="rId5" Type="http://schemas.openxmlformats.org/officeDocument/2006/relationships/image" Target="../media/image134.png"/><Relationship Id="rId4" Type="http://schemas.openxmlformats.org/officeDocument/2006/relationships/customXml" Target="../ink/ink9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1" Type="http://schemas.openxmlformats.org/officeDocument/2006/relationships/notesSlide" Target="../notesSlides/notesSlide3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6.xml"/><Relationship Id="rId3" Type="http://schemas.openxmlformats.org/officeDocument/2006/relationships/image" Target="../media/image138.png"/><Relationship Id="rId2" Type="http://schemas.openxmlformats.org/officeDocument/2006/relationships/tags" Target="../tags/tag115.xml"/><Relationship Id="rId1" Type="http://schemas.openxmlformats.org/officeDocument/2006/relationships/image" Target="../media/image1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customXml" Target="../ink/ink9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2" Type="http://schemas.openxmlformats.org/officeDocument/2006/relationships/notesSlide" Target="../notesSlides/notesSlide39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6.png"/><Relationship Id="rId4" Type="http://schemas.openxmlformats.org/officeDocument/2006/relationships/customXml" Target="../ink/ink99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image" Target="../media/image145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image" Target="../media/image147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image" Target="../media/image14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customXml" Target="../ink/ink100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5.png"/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image" Target="../media/image7.pn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customXml" Target="../ink/ink4.xml"/><Relationship Id="rId8" Type="http://schemas.openxmlformats.org/officeDocument/2006/relationships/image" Target="../media/image14.png"/><Relationship Id="rId7" Type="http://schemas.openxmlformats.org/officeDocument/2006/relationships/customXml" Target="../ink/ink3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Relationship Id="rId3" Type="http://schemas.openxmlformats.org/officeDocument/2006/relationships/customXml" Target="../ink/ink1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20.png"/><Relationship Id="rId2" Type="http://schemas.openxmlformats.org/officeDocument/2006/relationships/image" Target="../media/image11.png"/><Relationship Id="rId19" Type="http://schemas.openxmlformats.org/officeDocument/2006/relationships/customXml" Target="../ink/ink9.xml"/><Relationship Id="rId18" Type="http://schemas.openxmlformats.org/officeDocument/2006/relationships/image" Target="../media/image19.png"/><Relationship Id="rId17" Type="http://schemas.openxmlformats.org/officeDocument/2006/relationships/customXml" Target="../ink/ink8.xml"/><Relationship Id="rId16" Type="http://schemas.openxmlformats.org/officeDocument/2006/relationships/image" Target="../media/image18.png"/><Relationship Id="rId15" Type="http://schemas.openxmlformats.org/officeDocument/2006/relationships/customXml" Target="../ink/ink7.xml"/><Relationship Id="rId14" Type="http://schemas.openxmlformats.org/officeDocument/2006/relationships/image" Target="../media/image17.png"/><Relationship Id="rId13" Type="http://schemas.openxmlformats.org/officeDocument/2006/relationships/customXml" Target="../ink/ink6.xml"/><Relationship Id="rId12" Type="http://schemas.openxmlformats.org/officeDocument/2006/relationships/image" Target="../media/image16.png"/><Relationship Id="rId11" Type="http://schemas.openxmlformats.org/officeDocument/2006/relationships/customXml" Target="../ink/ink5.xml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50253" y="1035509"/>
            <a:ext cx="4643465" cy="3072482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971800" y="1471295"/>
            <a:ext cx="3621405" cy="11023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第七期直播活动</a:t>
            </a:r>
            <a:endParaRPr lang="zh-CN" altLang="en-US" sz="3295" b="1">
              <a:solidFill>
                <a:schemeClr val="bg1"/>
              </a:solidFill>
              <a:latin typeface="PingFang SC Semibold" panose="020B0400000000000000" charset="-122"/>
              <a:ea typeface="PingFang SC Semibold" panose="020B0400000000000000" charset="-122"/>
              <a:sym typeface="+mn-ea"/>
            </a:endParaRPr>
          </a:p>
          <a:p>
            <a:pPr marL="0" indent="0" algn="ctr">
              <a:lnSpc>
                <a:spcPts val="4300"/>
              </a:lnSpc>
              <a:buNone/>
            </a:pPr>
            <a:r>
              <a:rPr lang="en-US" altLang="zh-CN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——</a:t>
            </a: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超参数搜索</a:t>
            </a:r>
            <a:endParaRPr lang="zh-CN" altLang="en-US" sz="3295" b="1" dirty="0">
              <a:solidFill>
                <a:schemeClr val="bg1"/>
              </a:solidFill>
              <a:latin typeface="PingFang SC Semibold" panose="020B0400000000000000" charset="-122"/>
              <a:ea typeface="PingFang SC Semibold" panose="020B0400000000000000" charset="-122"/>
              <a:sym typeface="+mn-ea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60381" y="2997138"/>
            <a:ext cx="2823210" cy="28194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05" kern="0" spc="2" dirty="0">
                <a:solidFill>
                  <a:srgbClr val="E2E8F0"/>
                </a:solidFill>
              </a:rPr>
              <a:t>从传统</a:t>
            </a:r>
            <a:r>
              <a:rPr lang="zh-CN" altLang="en-US" sz="1705" kern="0" spc="2" dirty="0">
                <a:solidFill>
                  <a:srgbClr val="E2E8F0"/>
                </a:solidFill>
              </a:rPr>
              <a:t>手搓</a:t>
            </a:r>
            <a:r>
              <a:rPr lang="en-US" sz="1705" kern="0" spc="2" dirty="0">
                <a:solidFill>
                  <a:srgbClr val="E2E8F0"/>
                </a:solidFill>
              </a:rPr>
              <a:t>到智能优化的演进</a:t>
            </a:r>
            <a:endParaRPr lang="en-US" sz="1705" dirty="0"/>
          </a:p>
        </p:txBody>
      </p:sp>
      <p:pic>
        <p:nvPicPr>
          <p:cNvPr id="7" name="图片 6" descr="禄得网透明图"/>
          <p:cNvPicPr>
            <a:picLocks noChangeAspect="1"/>
          </p:cNvPicPr>
          <p:nvPr/>
        </p:nvPicPr>
        <p:blipFill>
          <a:blip r:embed="rId2"/>
          <a:srcRect t="30665" b="28503"/>
          <a:stretch>
            <a:fillRect/>
          </a:stretch>
        </p:blipFill>
        <p:spPr>
          <a:xfrm>
            <a:off x="106680" y="139700"/>
            <a:ext cx="2606675" cy="7981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50253" y="1035509"/>
            <a:ext cx="4643465" cy="3072482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429510" y="2020570"/>
            <a:ext cx="4284980" cy="551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超参数搜索的相关</a:t>
            </a: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介绍</a:t>
            </a:r>
            <a:endParaRPr lang="zh-CN" altLang="en-US" sz="3295" b="1">
              <a:solidFill>
                <a:schemeClr val="bg1"/>
              </a:solidFill>
              <a:latin typeface="PingFang SC Semibold" panose="020B0400000000000000" charset="-122"/>
              <a:ea typeface="PingFang SC Semibold" panose="020B0400000000000000" charset="-122"/>
              <a:sym typeface="+mn-ea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60381" y="2997138"/>
            <a:ext cx="2823210" cy="28194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05" kern="0" spc="2" dirty="0">
                <a:solidFill>
                  <a:srgbClr val="E2E8F0"/>
                </a:solidFill>
              </a:rPr>
              <a:t>从传统</a:t>
            </a:r>
            <a:r>
              <a:rPr lang="zh-CN" altLang="en-US" sz="1705" kern="0" spc="2" dirty="0">
                <a:solidFill>
                  <a:srgbClr val="E2E8F0"/>
                </a:solidFill>
              </a:rPr>
              <a:t>手搓</a:t>
            </a:r>
            <a:r>
              <a:rPr lang="en-US" sz="1705" kern="0" spc="2" dirty="0">
                <a:solidFill>
                  <a:srgbClr val="E2E8F0"/>
                </a:solidFill>
              </a:rPr>
              <a:t>到智能优化的演进</a:t>
            </a:r>
            <a:endParaRPr lang="en-US" sz="1705" dirty="0"/>
          </a:p>
        </p:txBody>
      </p:sp>
      <p:pic>
        <p:nvPicPr>
          <p:cNvPr id="7" name="图片 6" descr="禄得网透明图"/>
          <p:cNvPicPr>
            <a:picLocks noChangeAspect="1"/>
          </p:cNvPicPr>
          <p:nvPr/>
        </p:nvPicPr>
        <p:blipFill>
          <a:blip r:embed="rId2"/>
          <a:srcRect t="30665" b="28503"/>
          <a:stretch>
            <a:fillRect/>
          </a:stretch>
        </p:blipFill>
        <p:spPr>
          <a:xfrm>
            <a:off x="106680" y="139700"/>
            <a:ext cx="2606675" cy="7981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714375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428625" y="170557"/>
            <a:ext cx="4372003" cy="37326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F8FAFC"/>
                </a:solidFill>
              </a:rPr>
              <a:t>超参数优化是模型性能提升的关键杠杆</a:t>
            </a:r>
            <a:endParaRPr lang="en-US" sz="1810" dirty="0"/>
          </a:p>
        </p:txBody>
      </p:sp>
      <p:sp>
        <p:nvSpPr>
          <p:cNvPr id="5" name="Text 2"/>
          <p:cNvSpPr/>
          <p:nvPr/>
        </p:nvSpPr>
        <p:spPr>
          <a:xfrm>
            <a:off x="428625" y="857250"/>
            <a:ext cx="4800600" cy="250031"/>
          </a:xfrm>
          <a:prstGeom prst="rect">
            <a:avLst/>
          </a:prstGeom>
          <a:noFill/>
        </p:spPr>
        <p:txBody>
          <a:bodyPr wrap="none" lIns="102108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5" b="1" dirty="0">
                <a:solidFill>
                  <a:srgbClr val="2E5EAA"/>
                </a:solidFill>
              </a:rPr>
              <a:t>定义与核心概念</a:t>
            </a:r>
            <a:endParaRPr lang="en-US" sz="1195" dirty="0"/>
          </a:p>
        </p:txBody>
      </p:sp>
      <p:sp>
        <p:nvSpPr>
          <p:cNvPr id="6" name="Text 3"/>
          <p:cNvSpPr/>
          <p:nvPr/>
        </p:nvSpPr>
        <p:spPr>
          <a:xfrm>
            <a:off x="428625" y="1221581"/>
            <a:ext cx="4800600" cy="41021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334155"/>
                </a:solidFill>
              </a:rPr>
              <a:t>超参数 (Hyperparameter)</a:t>
            </a:r>
            <a:r>
              <a:rPr lang="en-US" sz="940" dirty="0">
                <a:solidFill>
                  <a:srgbClr val="334155"/>
                </a:solidFill>
              </a:rPr>
              <a:t> 是在模型训练之前需要手动设置的外部配置变量。它们</a:t>
            </a:r>
            <a:r>
              <a:rPr lang="en-US" sz="940" dirty="0">
                <a:solidFill>
                  <a:srgbClr val="334155"/>
                </a:solidFill>
              </a:rPr>
              <a:t>控制学习过程的结构和行为，而不是像模型参数那样通过训练数据自动学</a:t>
            </a:r>
            <a:r>
              <a:rPr lang="en-US" sz="940" dirty="0">
                <a:solidFill>
                  <a:srgbClr val="334155"/>
                </a:solidFill>
              </a:rPr>
              <a:t>习得到。</a:t>
            </a:r>
            <a:endParaRPr lang="en-US" sz="940" dirty="0"/>
          </a:p>
        </p:txBody>
      </p:sp>
      <p:sp>
        <p:nvSpPr>
          <p:cNvPr id="7" name="Shape 4"/>
          <p:cNvSpPr/>
          <p:nvPr/>
        </p:nvSpPr>
        <p:spPr>
          <a:xfrm>
            <a:off x="428625" y="1981609"/>
            <a:ext cx="4800600" cy="1002916"/>
          </a:xfrm>
          <a:prstGeom prst="rect">
            <a:avLst/>
          </a:prstGeom>
          <a:solidFill>
            <a:srgbClr val="EFF6FF"/>
          </a:solidFill>
          <a:ln w="9144">
            <a:solidFill>
              <a:srgbClr val="BFDBF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925" y="2096135"/>
            <a:ext cx="4572000" cy="71183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indent="0" algn="just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1E40AF"/>
                </a:solidFill>
              </a:rPr>
              <a:t>为什么重要？</a:t>
            </a:r>
            <a:r>
              <a:rPr lang="en-US" sz="940" dirty="0">
                <a:solidFill>
                  <a:srgbClr val="334155"/>
                </a:solidFill>
              </a:rPr>
              <a:t>
 合适的超参数设置可使模型准确率提升，并将训练收敛时间</a:t>
            </a:r>
            <a:r>
              <a:rPr lang="zh-CN" altLang="en-US" sz="940" dirty="0">
                <a:solidFill>
                  <a:srgbClr val="334155"/>
                </a:solidFill>
              </a:rPr>
              <a:t>大幅</a:t>
            </a:r>
            <a:r>
              <a:rPr lang="en-US" sz="940" dirty="0">
                <a:solidFill>
                  <a:srgbClr val="334155"/>
                </a:solidFill>
              </a:rPr>
              <a:t>缩短。它是连接数据与算法性能的关键桥梁。</a:t>
            </a:r>
            <a:endParaRPr lang="en-US" sz="885" dirty="0"/>
          </a:p>
        </p:txBody>
      </p:sp>
      <p:grpSp>
        <p:nvGrpSpPr>
          <p:cNvPr id="48" name="组合 47"/>
          <p:cNvGrpSpPr/>
          <p:nvPr/>
        </p:nvGrpSpPr>
        <p:grpSpPr>
          <a:xfrm>
            <a:off x="5523230" y="1272540"/>
            <a:ext cx="3200400" cy="1676400"/>
            <a:chOff x="8685" y="1350"/>
            <a:chExt cx="5040" cy="2640"/>
          </a:xfrm>
        </p:grpSpPr>
        <p:sp>
          <p:nvSpPr>
            <p:cNvPr id="29" name="Shape 26"/>
            <p:cNvSpPr/>
            <p:nvPr/>
          </p:nvSpPr>
          <p:spPr>
            <a:xfrm>
              <a:off x="8685" y="1350"/>
              <a:ext cx="5040" cy="264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30" name="Shape 27"/>
            <p:cNvSpPr/>
            <p:nvPr/>
          </p:nvSpPr>
          <p:spPr>
            <a:xfrm>
              <a:off x="8685" y="1350"/>
              <a:ext cx="783" cy="773"/>
            </a:xfrm>
            <a:prstGeom prst="rect">
              <a:avLst/>
            </a:prstGeom>
            <a:solidFill>
              <a:srgbClr val="1E293B"/>
            </a:solidFill>
          </p:spPr>
        </p:sp>
        <p:sp>
          <p:nvSpPr>
            <p:cNvPr id="31" name="Text 28"/>
            <p:cNvSpPr/>
            <p:nvPr/>
          </p:nvSpPr>
          <p:spPr>
            <a:xfrm>
              <a:off x="8685" y="1350"/>
              <a:ext cx="783" cy="773"/>
            </a:xfrm>
            <a:prstGeom prst="rect">
              <a:avLst/>
            </a:prstGeom>
            <a:noFill/>
          </p:spPr>
          <p:txBody>
            <a:bodyPr wrap="square" lIns="102108" tIns="102108" rIns="102108" bIns="102108" rtlCol="0" anchor="ctr">
              <a:spAutoFit/>
            </a:bodyPr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785" b="1" dirty="0">
                  <a:solidFill>
                    <a:srgbClr val="FFFFFF"/>
                  </a:solidFill>
                </a:rPr>
                <a:t>特性</a:t>
              </a:r>
              <a:endParaRPr lang="en-US" sz="785" dirty="0"/>
            </a:p>
          </p:txBody>
        </p:sp>
        <p:sp>
          <p:nvSpPr>
            <p:cNvPr id="32" name="Shape 29"/>
            <p:cNvSpPr/>
            <p:nvPr/>
          </p:nvSpPr>
          <p:spPr>
            <a:xfrm>
              <a:off x="9468" y="1350"/>
              <a:ext cx="1912" cy="773"/>
            </a:xfrm>
            <a:prstGeom prst="rect">
              <a:avLst/>
            </a:prstGeom>
            <a:solidFill>
              <a:srgbClr val="1E293B"/>
            </a:solidFill>
          </p:spPr>
        </p:sp>
        <p:sp>
          <p:nvSpPr>
            <p:cNvPr id="33" name="Text 30"/>
            <p:cNvSpPr/>
            <p:nvPr/>
          </p:nvSpPr>
          <p:spPr>
            <a:xfrm>
              <a:off x="9468" y="1350"/>
              <a:ext cx="1912" cy="773"/>
            </a:xfrm>
            <a:prstGeom prst="rect">
              <a:avLst/>
            </a:prstGeom>
            <a:noFill/>
          </p:spPr>
          <p:txBody>
            <a:bodyPr wrap="square" lIns="102108" tIns="102108" rIns="102108" bIns="102108" rtlCol="0" anchor="ctr">
              <a:spAutoFit/>
            </a:bodyPr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785" b="1" dirty="0">
                  <a:solidFill>
                    <a:srgbClr val="FFFFFF"/>
                  </a:solidFill>
                </a:rPr>
                <a:t>模型参数 (Parameters)</a:t>
              </a:r>
              <a:endParaRPr lang="en-US" sz="785" dirty="0"/>
            </a:p>
          </p:txBody>
        </p:sp>
        <p:sp>
          <p:nvSpPr>
            <p:cNvPr id="34" name="Shape 31"/>
            <p:cNvSpPr/>
            <p:nvPr/>
          </p:nvSpPr>
          <p:spPr>
            <a:xfrm>
              <a:off x="11380" y="1350"/>
              <a:ext cx="2345" cy="773"/>
            </a:xfrm>
            <a:prstGeom prst="rect">
              <a:avLst/>
            </a:prstGeom>
            <a:solidFill>
              <a:srgbClr val="1E293B"/>
            </a:solidFill>
          </p:spPr>
        </p:sp>
        <p:sp>
          <p:nvSpPr>
            <p:cNvPr id="35" name="Text 32"/>
            <p:cNvSpPr/>
            <p:nvPr/>
          </p:nvSpPr>
          <p:spPr>
            <a:xfrm>
              <a:off x="11380" y="1350"/>
              <a:ext cx="2345" cy="773"/>
            </a:xfrm>
            <a:prstGeom prst="rect">
              <a:avLst/>
            </a:prstGeom>
            <a:noFill/>
          </p:spPr>
          <p:txBody>
            <a:bodyPr wrap="square" lIns="102108" tIns="102108" rIns="102108" bIns="102108" rtlCol="0" anchor="ctr">
              <a:spAutoFit/>
            </a:bodyPr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785" b="1" dirty="0">
                  <a:solidFill>
                    <a:srgbClr val="FFFFFF"/>
                  </a:solidFill>
                </a:rPr>
                <a:t>超参数 (Hyperparameters)</a:t>
              </a:r>
              <a:endParaRPr lang="en-US" sz="785" dirty="0"/>
            </a:p>
          </p:txBody>
        </p:sp>
        <p:sp>
          <p:nvSpPr>
            <p:cNvPr id="36" name="Text 33"/>
            <p:cNvSpPr/>
            <p:nvPr/>
          </p:nvSpPr>
          <p:spPr>
            <a:xfrm>
              <a:off x="8685" y="2123"/>
              <a:ext cx="783" cy="534"/>
            </a:xfrm>
            <a:prstGeom prst="rect">
              <a:avLst/>
            </a:prstGeom>
            <a:noFill/>
          </p:spPr>
          <p:txBody>
            <a:bodyPr wrap="square" lIns="102108" tIns="102108" rIns="102108" bIns="102108" rtlCol="0" anchor="ctr">
              <a:spAutoFit/>
            </a:bodyPr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835" dirty="0">
                  <a:solidFill>
                    <a:srgbClr val="334155"/>
                  </a:solidFill>
                </a:rPr>
                <a:t>来源</a:t>
              </a:r>
              <a:endParaRPr lang="en-US" sz="835" dirty="0"/>
            </a:p>
          </p:txBody>
        </p:sp>
        <p:sp>
          <p:nvSpPr>
            <p:cNvPr id="37" name="Text 34"/>
            <p:cNvSpPr/>
            <p:nvPr/>
          </p:nvSpPr>
          <p:spPr>
            <a:xfrm>
              <a:off x="9468" y="2123"/>
              <a:ext cx="1912" cy="534"/>
            </a:xfrm>
            <a:prstGeom prst="rect">
              <a:avLst/>
            </a:prstGeom>
            <a:noFill/>
          </p:spPr>
          <p:txBody>
            <a:bodyPr wrap="square" lIns="102108" tIns="102108" rIns="102108" bIns="102108" rtlCol="0" anchor="ctr">
              <a:spAutoFit/>
            </a:bodyPr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835" dirty="0">
                  <a:solidFill>
                    <a:srgbClr val="334155"/>
                  </a:solidFill>
                </a:rPr>
                <a:t>从数据中学习</a:t>
              </a:r>
              <a:endParaRPr lang="en-US" sz="835" dirty="0"/>
            </a:p>
          </p:txBody>
        </p:sp>
        <p:sp>
          <p:nvSpPr>
            <p:cNvPr id="38" name="Text 35"/>
            <p:cNvSpPr/>
            <p:nvPr/>
          </p:nvSpPr>
          <p:spPr>
            <a:xfrm>
              <a:off x="11380" y="2123"/>
              <a:ext cx="2345" cy="534"/>
            </a:xfrm>
            <a:prstGeom prst="rect">
              <a:avLst/>
            </a:prstGeom>
            <a:noFill/>
          </p:spPr>
          <p:txBody>
            <a:bodyPr wrap="square" lIns="102108" tIns="102108" rIns="102108" bIns="102108" rtlCol="0" anchor="ctr">
              <a:spAutoFit/>
            </a:bodyPr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835" dirty="0">
                  <a:solidFill>
                    <a:srgbClr val="334155"/>
                  </a:solidFill>
                </a:rPr>
                <a:t>人工设定 / 启发式搜索</a:t>
              </a:r>
              <a:endParaRPr lang="en-US" sz="835" dirty="0"/>
            </a:p>
          </p:txBody>
        </p:sp>
        <p:sp>
          <p:nvSpPr>
            <p:cNvPr id="39" name="Text 36"/>
            <p:cNvSpPr/>
            <p:nvPr/>
          </p:nvSpPr>
          <p:spPr>
            <a:xfrm>
              <a:off x="8685" y="2658"/>
              <a:ext cx="783" cy="799"/>
            </a:xfrm>
            <a:prstGeom prst="rect">
              <a:avLst/>
            </a:prstGeom>
            <a:noFill/>
          </p:spPr>
          <p:txBody>
            <a:bodyPr wrap="square" lIns="102108" tIns="102108" rIns="102108" bIns="102108" rtlCol="0" anchor="ctr">
              <a:spAutoFit/>
            </a:bodyPr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835" dirty="0">
                  <a:solidFill>
                    <a:srgbClr val="334155"/>
                  </a:solidFill>
                </a:rPr>
                <a:t>设定时间</a:t>
              </a:r>
              <a:endParaRPr lang="en-US" sz="835" dirty="0"/>
            </a:p>
          </p:txBody>
        </p:sp>
        <p:sp>
          <p:nvSpPr>
            <p:cNvPr id="40" name="Text 37"/>
            <p:cNvSpPr/>
            <p:nvPr/>
          </p:nvSpPr>
          <p:spPr>
            <a:xfrm>
              <a:off x="9468" y="2658"/>
              <a:ext cx="1912" cy="799"/>
            </a:xfrm>
            <a:prstGeom prst="rect">
              <a:avLst/>
            </a:prstGeom>
            <a:noFill/>
          </p:spPr>
          <p:txBody>
            <a:bodyPr wrap="square" lIns="102108" tIns="102108" rIns="102108" bIns="102108" rtlCol="0" anchor="ctr">
              <a:spAutoFit/>
            </a:bodyPr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835" dirty="0">
                  <a:solidFill>
                    <a:srgbClr val="334155"/>
                  </a:solidFill>
                </a:rPr>
                <a:t>训练过程中</a:t>
              </a:r>
              <a:endParaRPr lang="en-US" sz="835" dirty="0"/>
            </a:p>
          </p:txBody>
        </p:sp>
        <p:sp>
          <p:nvSpPr>
            <p:cNvPr id="41" name="Text 38"/>
            <p:cNvSpPr/>
            <p:nvPr/>
          </p:nvSpPr>
          <p:spPr>
            <a:xfrm>
              <a:off x="11380" y="2658"/>
              <a:ext cx="2345" cy="799"/>
            </a:xfrm>
            <a:prstGeom prst="rect">
              <a:avLst/>
            </a:prstGeom>
            <a:noFill/>
          </p:spPr>
          <p:txBody>
            <a:bodyPr wrap="square" lIns="102108" tIns="102108" rIns="102108" bIns="102108" rtlCol="0" anchor="ctr">
              <a:spAutoFit/>
            </a:bodyPr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n-US" sz="835" dirty="0">
                  <a:solidFill>
                    <a:srgbClr val="334155"/>
                  </a:solidFill>
                </a:rPr>
                <a:t>训练开始前</a:t>
              </a:r>
              <a:endParaRPr lang="en-US" sz="835" dirty="0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428625" y="3549333"/>
            <a:ext cx="5080000" cy="235585"/>
          </a:xfrm>
          <a:prstGeom prst="rect">
            <a:avLst/>
          </a:prstGeom>
        </p:spPr>
        <p:txBody>
          <a:bodyPr>
            <a:spAutoFit/>
          </a:bodyPr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40" dirty="0">
                <a:solidFill>
                  <a:srgbClr val="334155"/>
                </a:solidFill>
              </a:rPr>
              <a:t>让算法替代人工，系统化地在参数空间中寻找较优解</a:t>
            </a:r>
            <a:endParaRPr lang="en-US" sz="940" dirty="0">
              <a:solidFill>
                <a:srgbClr val="334155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" p14:bwMode="auto">
            <p14:nvContentPartPr>
              <p14:cNvPr id="12" name="墨迹 11"/>
              <p14:cNvContentPartPr/>
              <p14:nvPr/>
            </p14:nvContentPartPr>
            <p14:xfrm>
              <a:off x="-16510" y="2553335"/>
              <a:ext cx="635" cy="63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"/>
            </p:blipFill>
            <p:spPr>
              <a:xfrm>
                <a:off x="-16510" y="2553335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15" name="墨迹 14"/>
              <p14:cNvContentPartPr/>
              <p14:nvPr/>
            </p14:nvContentPartPr>
            <p14:xfrm>
              <a:off x="59055" y="2875280"/>
              <a:ext cx="635" cy="63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"/>
            </p:blipFill>
            <p:spPr>
              <a:xfrm>
                <a:off x="59055" y="2875280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6" name="墨迹 15"/>
              <p14:cNvContentPartPr/>
              <p14:nvPr/>
            </p14:nvContentPartPr>
            <p14:xfrm>
              <a:off x="19685" y="3157220"/>
              <a:ext cx="635" cy="63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"/>
            </p:blipFill>
            <p:spPr>
              <a:xfrm>
                <a:off x="19685" y="3157220"/>
                <a:ext cx="63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50253" y="1035509"/>
            <a:ext cx="4643465" cy="3072482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429510" y="2020570"/>
            <a:ext cx="4284980" cy="551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altLang="zh-CN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TPE</a:t>
            </a: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算法</a:t>
            </a: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概述</a:t>
            </a:r>
            <a:endParaRPr lang="zh-CN" altLang="en-US" sz="3295" b="1">
              <a:solidFill>
                <a:schemeClr val="bg1"/>
              </a:solidFill>
              <a:latin typeface="PingFang SC Semibold" panose="020B0400000000000000" charset="-122"/>
              <a:ea typeface="PingFang SC Semibold" panose="020B0400000000000000" charset="-122"/>
              <a:sym typeface="+mn-ea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60381" y="2997138"/>
            <a:ext cx="2823210" cy="28194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05" kern="0" spc="2" dirty="0">
                <a:solidFill>
                  <a:srgbClr val="E2E8F0"/>
                </a:solidFill>
              </a:rPr>
              <a:t>从传统</a:t>
            </a:r>
            <a:r>
              <a:rPr lang="zh-CN" altLang="en-US" sz="1705" kern="0" spc="2" dirty="0">
                <a:solidFill>
                  <a:srgbClr val="E2E8F0"/>
                </a:solidFill>
              </a:rPr>
              <a:t>手搓</a:t>
            </a:r>
            <a:r>
              <a:rPr lang="en-US" sz="1705" kern="0" spc="2" dirty="0">
                <a:solidFill>
                  <a:srgbClr val="E2E8F0"/>
                </a:solidFill>
              </a:rPr>
              <a:t>到智能优化的演进</a:t>
            </a:r>
            <a:endParaRPr lang="en-US" sz="1705" dirty="0"/>
          </a:p>
        </p:txBody>
      </p:sp>
      <p:pic>
        <p:nvPicPr>
          <p:cNvPr id="7" name="图片 6" descr="禄得网透明图"/>
          <p:cNvPicPr>
            <a:picLocks noChangeAspect="1"/>
          </p:cNvPicPr>
          <p:nvPr/>
        </p:nvPicPr>
        <p:blipFill>
          <a:blip r:embed="rId2"/>
          <a:srcRect t="30665" b="28503"/>
          <a:stretch>
            <a:fillRect/>
          </a:stretch>
        </p:blipFill>
        <p:spPr>
          <a:xfrm>
            <a:off x="106680" y="139700"/>
            <a:ext cx="2606675" cy="7981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altLang="zh-CN" sz="2435" dirty="0">
                <a:solidFill>
                  <a:schemeClr val="bg1"/>
                </a:solidFill>
                <a:sym typeface="+mn-ea"/>
              </a:rPr>
              <a:t>TPE</a:t>
            </a:r>
            <a:r>
              <a:rPr lang="zh-CN" altLang="en-US" sz="2435" dirty="0">
                <a:solidFill>
                  <a:schemeClr val="bg1"/>
                </a:solidFill>
                <a:sym typeface="+mn-ea"/>
              </a:rPr>
              <a:t>概要</a:t>
            </a:r>
            <a:endParaRPr lang="zh-CN" altLang="en-US" sz="243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文本框 6"/>
          <p:cNvSpPr txBox="1"/>
          <p:nvPr/>
        </p:nvSpPr>
        <p:spPr>
          <a:xfrm>
            <a:off x="212725" y="1313815"/>
            <a:ext cx="8450580" cy="2306955"/>
          </a:xfrm>
          <a:prstGeom prst="rect">
            <a:avLst/>
          </a:prstGeom>
        </p:spPr>
        <p:txBody>
          <a:bodyPr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/>
              <a:t>贝叶斯思想的核心是：用不断更新的</a:t>
            </a:r>
            <a:r>
              <a:rPr lang="zh-CN" altLang="en-US" sz="1600">
                <a:solidFill>
                  <a:srgbClr val="FF0000"/>
                </a:solidFill>
              </a:rPr>
              <a:t>先验信息</a:t>
            </a:r>
            <a:r>
              <a:rPr lang="zh-CN" altLang="en-US" sz="1600"/>
              <a:t>，在获得</a:t>
            </a:r>
            <a:r>
              <a:rPr lang="zh-CN" altLang="en-US" sz="1600">
                <a:solidFill>
                  <a:srgbClr val="FF0000"/>
                </a:solidFill>
              </a:rPr>
              <a:t>新数据</a:t>
            </a:r>
            <a:r>
              <a:rPr lang="zh-CN" altLang="en-US" sz="1600"/>
              <a:t>后形成更合理的</a:t>
            </a:r>
            <a:r>
              <a:rPr lang="zh-CN" altLang="en-US" sz="1600">
                <a:solidFill>
                  <a:srgbClr val="FF0000"/>
                </a:solidFill>
              </a:rPr>
              <a:t>后验判断</a:t>
            </a:r>
            <a:endParaRPr lang="zh-CN" altLang="en-US" sz="1600">
              <a:solidFill>
                <a:srgbClr val="FF0000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/>
              <a:t>比如医生诊断疾病：先根据经验（患病率）形成初步判断（先验概率），再结合化验结果（新</a:t>
            </a:r>
            <a:r>
              <a:rPr lang="zh-CN" altLang="en-US" sz="1600"/>
              <a:t>数据）更新诊断把握（后验概率）。</a:t>
            </a:r>
            <a:endParaRPr lang="zh-CN" alt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/>
              <a:t>贝叶斯优化会利用前面已经搜索过的参数的表现，来推测下一步怎么走会比较好，从而减少搜索空间，大大提升搜索效率。</a:t>
            </a:r>
            <a:r>
              <a:rPr lang="en-US" altLang="zh-CN" sz="1600"/>
              <a:t> </a:t>
            </a:r>
            <a:endParaRPr lang="en-US" altLang="zh-CN"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714375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428625" y="170557"/>
            <a:ext cx="4569237" cy="37326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F8FAFC"/>
                </a:solidFill>
              </a:rPr>
              <a:t>TPE优化循环：从随机初始化到智能采样</a:t>
            </a:r>
            <a:endParaRPr lang="en-US" sz="1810" dirty="0"/>
          </a:p>
        </p:txBody>
      </p:sp>
      <p:sp>
        <p:nvSpPr>
          <p:cNvPr id="42" name="Shape 39"/>
          <p:cNvSpPr/>
          <p:nvPr/>
        </p:nvSpPr>
        <p:spPr>
          <a:xfrm>
            <a:off x="5805915" y="828675"/>
            <a:ext cx="2909460" cy="108406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2" name="Shape 47"/>
          <p:cNvSpPr/>
          <p:nvPr/>
        </p:nvSpPr>
        <p:spPr>
          <a:xfrm>
            <a:off x="5891640" y="2334220"/>
            <a:ext cx="2738010" cy="3429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6" name="Shape 51"/>
          <p:cNvSpPr/>
          <p:nvPr/>
        </p:nvSpPr>
        <p:spPr>
          <a:xfrm>
            <a:off x="5891640" y="2748558"/>
            <a:ext cx="2738010" cy="3429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0" name="Shape 55"/>
          <p:cNvSpPr/>
          <p:nvPr/>
        </p:nvSpPr>
        <p:spPr>
          <a:xfrm>
            <a:off x="5891640" y="3162895"/>
            <a:ext cx="2738010" cy="3429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1180" y="795020"/>
            <a:ext cx="5175885" cy="39687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2" name="墨迹 1"/>
              <p14:cNvContentPartPr/>
              <p14:nvPr/>
            </p14:nvContentPartPr>
            <p14:xfrm>
              <a:off x="2148840" y="1152525"/>
              <a:ext cx="833120" cy="1333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2148840" y="1152525"/>
                <a:ext cx="833120" cy="133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0620" y="0"/>
            <a:ext cx="2749550" cy="76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630" y="260985"/>
            <a:ext cx="3423285" cy="1075690"/>
          </a:xfrm>
          <a:prstGeom prst="rect">
            <a:avLst/>
          </a:prstGeom>
        </p:spPr>
      </p:pic>
      <p:sp>
        <p:nvSpPr>
          <p:cNvPr id="52" name="Shape 47"/>
          <p:cNvSpPr/>
          <p:nvPr/>
        </p:nvSpPr>
        <p:spPr>
          <a:xfrm>
            <a:off x="5891640" y="2334220"/>
            <a:ext cx="2738010" cy="3429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6" name="Shape 51"/>
          <p:cNvSpPr/>
          <p:nvPr/>
        </p:nvSpPr>
        <p:spPr>
          <a:xfrm>
            <a:off x="5891640" y="2748558"/>
            <a:ext cx="2738010" cy="3429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0" name="Shape 55"/>
          <p:cNvSpPr/>
          <p:nvPr/>
        </p:nvSpPr>
        <p:spPr>
          <a:xfrm>
            <a:off x="5891640" y="3162895"/>
            <a:ext cx="2738010" cy="3429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" y="386080"/>
            <a:ext cx="2317750" cy="82550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262890" y="221615"/>
            <a:ext cx="1350645" cy="33147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1600" dirty="0"/>
              <a:t>贝叶斯定理：</a:t>
            </a:r>
            <a:endParaRPr lang="zh-CN" altLang="en-US" sz="1600" dirty="0"/>
          </a:p>
        </p:txBody>
      </p:sp>
      <p:cxnSp>
        <p:nvCxnSpPr>
          <p:cNvPr id="19" name="直接箭头连接符 18"/>
          <p:cNvCxnSpPr/>
          <p:nvPr>
            <p:custDataLst>
              <p:tags r:id="rId4"/>
            </p:custDataLst>
          </p:nvPr>
        </p:nvCxnSpPr>
        <p:spPr>
          <a:xfrm flipV="1">
            <a:off x="1824355" y="386080"/>
            <a:ext cx="823595" cy="63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 flipV="1">
            <a:off x="1306195" y="399415"/>
            <a:ext cx="518160" cy="43370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>
            <p:custDataLst>
              <p:tags r:id="rId6"/>
            </p:custDataLst>
          </p:nvPr>
        </p:nvCxnSpPr>
        <p:spPr>
          <a:xfrm>
            <a:off x="4912995" y="260985"/>
            <a:ext cx="751205" cy="410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1430" y="1805940"/>
            <a:ext cx="2782570" cy="7664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995" y="2947670"/>
            <a:ext cx="4171950" cy="214249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>
            <p:custDataLst>
              <p:tags r:id="rId9"/>
            </p:custDataLst>
          </p:nvPr>
        </p:nvCxnSpPr>
        <p:spPr>
          <a:xfrm>
            <a:off x="5897880" y="1363980"/>
            <a:ext cx="508635" cy="287591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 flipV="1">
            <a:off x="5897880" y="1057910"/>
            <a:ext cx="2150110" cy="30607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 flipV="1">
            <a:off x="6406515" y="4376420"/>
            <a:ext cx="1259840" cy="22098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>
            <p:custDataLst>
              <p:tags r:id="rId12"/>
            </p:custDataLst>
          </p:nvPr>
        </p:nvCxnSpPr>
        <p:spPr>
          <a:xfrm flipH="1" flipV="1">
            <a:off x="3634740" y="2085975"/>
            <a:ext cx="1796415" cy="26682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" y="1975485"/>
            <a:ext cx="2527300" cy="539750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14"/>
            </p:custDataLst>
          </p:nvPr>
        </p:nvSpPr>
        <p:spPr>
          <a:xfrm flipV="1">
            <a:off x="6533515" y="1857375"/>
            <a:ext cx="2428875" cy="776605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26365" y="3084830"/>
            <a:ext cx="4380230" cy="2058670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 sz="1600"/>
              <a:t>当 </a:t>
            </a:r>
            <a:r>
              <a:rPr lang="en-US" altLang="zh-CN" sz="1600"/>
              <a:t>γ</a:t>
            </a:r>
            <a:r>
              <a:rPr lang="zh-CN" altLang="en-US" sz="1600"/>
              <a:t>确定之后（默认给</a:t>
            </a:r>
            <a:r>
              <a:rPr lang="en-US" altLang="zh-CN" sz="1600"/>
              <a:t>0.25</a:t>
            </a:r>
            <a:r>
              <a:rPr lang="zh-CN" altLang="en-US" sz="1600"/>
              <a:t>），分母大小只取决于 </a:t>
            </a:r>
            <a:r>
              <a:rPr lang="en-US" altLang="zh-CN" sz="1600"/>
              <a:t>x</a:t>
            </a:r>
            <a:r>
              <a:rPr lang="zh-CN" altLang="en-US" sz="1600"/>
              <a:t>的两段概率的比值 </a:t>
            </a:r>
            <a:r>
              <a:rPr lang="en-US" altLang="zh-CN" sz="1600"/>
              <a:t>l(x)/</a:t>
            </a:r>
            <a:r>
              <a:rPr lang="en-US" altLang="zh-CN" sz="1600"/>
              <a:t>g(x)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这个比值的含义：在目前观测结果中，</a:t>
            </a:r>
            <a:endParaRPr lang="zh-CN" altLang="en-US" sz="1600"/>
          </a:p>
          <a:p>
            <a:r>
              <a:rPr lang="en-US" altLang="zh-CN" sz="1600"/>
              <a:t>x</a:t>
            </a:r>
            <a:r>
              <a:rPr lang="zh-CN" altLang="en-US" sz="1600"/>
              <a:t>属于好策略的概率</a:t>
            </a:r>
            <a:r>
              <a:rPr lang="en-US" altLang="zh-CN" sz="1600"/>
              <a:t>/x</a:t>
            </a:r>
            <a:r>
              <a:rPr lang="zh-CN" altLang="en-US" sz="1600"/>
              <a:t>属于坏</a:t>
            </a:r>
            <a:r>
              <a:rPr lang="zh-CN" altLang="en-US" sz="1600"/>
              <a:t>策略区域的概率</a:t>
            </a:r>
            <a:r>
              <a:rPr lang="en-US" altLang="zh-CN" sz="1600"/>
              <a:t>​</a:t>
            </a:r>
            <a:r>
              <a:rPr lang="zh-CN" altLang="en-US" sz="1600"/>
              <a:t>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所以，</a:t>
            </a:r>
            <a:r>
              <a:rPr lang="zh-CN" altLang="en-US" sz="1600" b="1">
                <a:solidFill>
                  <a:srgbClr val="FF0000"/>
                </a:solidFill>
              </a:rPr>
              <a:t>问题最终指向找到使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l(x)/g(x)​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比值最大化的</a:t>
            </a:r>
            <a:r>
              <a:rPr lang="zh-CN" altLang="en-US" sz="1600" b="1">
                <a:solidFill>
                  <a:srgbClr val="FF0000"/>
                </a:solidFill>
              </a:rPr>
              <a:t> </a:t>
            </a:r>
            <a:r>
              <a:rPr lang="en-US" altLang="zh-CN" sz="1600" b="1">
                <a:solidFill>
                  <a:srgbClr val="FF0000"/>
                </a:solidFill>
              </a:rPr>
              <a:t>x</a:t>
            </a:r>
            <a:r>
              <a:rPr lang="zh-CN" altLang="en-US" sz="1600" b="1">
                <a:solidFill>
                  <a:srgbClr val="FF0000"/>
                </a:solidFill>
              </a:rPr>
              <a:t>（可以把这个</a:t>
            </a:r>
            <a:r>
              <a:rPr lang="en-US" altLang="zh-CN" sz="1600" b="1">
                <a:solidFill>
                  <a:srgbClr val="FF0000"/>
                </a:solidFill>
              </a:rPr>
              <a:t>x</a:t>
            </a:r>
            <a:r>
              <a:rPr lang="zh-CN" altLang="en-US" sz="1600" b="1">
                <a:solidFill>
                  <a:srgbClr val="FF0000"/>
                </a:solidFill>
              </a:rPr>
              <a:t>理解为策略中因子的权重）。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7630" y="1779270"/>
            <a:ext cx="50126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ym typeface="+mn-ea"/>
              </a:rPr>
              <a:t> </a:t>
            </a:r>
            <a:r>
              <a:rPr lang="en-US" altLang="zh-CN" sz="1400">
                <a:sym typeface="+mn-ea"/>
              </a:rPr>
              <a:t>EI </a:t>
            </a: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Expected Improvement</a:t>
            </a:r>
            <a:r>
              <a:rPr lang="zh-CN" altLang="en-US" sz="1400">
                <a:sym typeface="+mn-ea"/>
              </a:rPr>
              <a:t>期望</a:t>
            </a:r>
            <a:r>
              <a:rPr lang="zh-CN" altLang="en-US" sz="1400">
                <a:sym typeface="+mn-ea"/>
              </a:rPr>
              <a:t>改进）的值正比于分母的倒数：</a:t>
            </a:r>
            <a:endParaRPr lang="zh-CN" altLang="en-US" sz="1400">
              <a:sym typeface="+mn-ea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15"/>
            </p:custDataLst>
          </p:nvPr>
        </p:nvCxnSpPr>
        <p:spPr>
          <a:xfrm>
            <a:off x="2580640" y="2572385"/>
            <a:ext cx="67310" cy="7962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640965" y="671830"/>
            <a:ext cx="2667635" cy="858520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 sz="1200"/>
              <a:t>对于在阈值 </a:t>
            </a:r>
            <a:r>
              <a:rPr lang="en-US" altLang="zh-CN" sz="1200"/>
              <a:t>y∗</a:t>
            </a:r>
            <a:r>
              <a:rPr lang="zh-CN" altLang="en-US" sz="1200"/>
              <a:t>两侧的观测点 </a:t>
            </a:r>
            <a:r>
              <a:rPr lang="en-US" altLang="zh-CN" sz="1200"/>
              <a:t>x</a:t>
            </a:r>
            <a:r>
              <a:rPr lang="zh-CN" altLang="en-US" sz="1200"/>
              <a:t>，构造不一样的分布，可认为是一个好策略的超参数概率分布，和一个坏</a:t>
            </a:r>
            <a:r>
              <a:rPr lang="zh-CN" altLang="en-US" sz="1200"/>
              <a:t>策略的超参数概率分布。</a:t>
            </a:r>
            <a:endParaRPr lang="zh-CN" altLang="en-US"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1988820" y="45085"/>
            <a:ext cx="5027930" cy="5097780"/>
            <a:chOff x="3204" y="0"/>
            <a:chExt cx="7990" cy="81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4" y="0"/>
              <a:ext cx="7991" cy="81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5225" y="3290"/>
              <a:ext cx="2687" cy="2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 flipV="1">
            <a:off x="2185670" y="2052955"/>
            <a:ext cx="4594860" cy="209486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>
            <p:custDataLst>
              <p:tags r:id="rId3"/>
            </p:custDataLst>
          </p:nvPr>
        </p:nvCxnSpPr>
        <p:spPr>
          <a:xfrm flipH="1">
            <a:off x="6471920" y="2964180"/>
            <a:ext cx="1747520" cy="4152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5" name="墨迹 4"/>
              <p14:cNvContentPartPr/>
              <p14:nvPr/>
            </p14:nvContentPartPr>
            <p14:xfrm>
              <a:off x="2493010" y="2626360"/>
              <a:ext cx="635" cy="2413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5"/>
            </p:blipFill>
            <p:spPr>
              <a:xfrm>
                <a:off x="2493010" y="2626360"/>
                <a:ext cx="635" cy="24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9" name="墨迹 8"/>
              <p14:cNvContentPartPr/>
              <p14:nvPr/>
            </p14:nvContentPartPr>
            <p14:xfrm>
              <a:off x="3639820" y="2832735"/>
              <a:ext cx="24130" cy="571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7"/>
            </p:blipFill>
            <p:spPr>
              <a:xfrm>
                <a:off x="3639820" y="2832735"/>
                <a:ext cx="24130" cy="57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10" name="墨迹 9"/>
              <p14:cNvContentPartPr/>
              <p14:nvPr/>
            </p14:nvContentPartPr>
            <p14:xfrm>
              <a:off x="3530600" y="2954020"/>
              <a:ext cx="71120" cy="3492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9"/>
            </p:blipFill>
            <p:spPr>
              <a:xfrm>
                <a:off x="3530600" y="2954020"/>
                <a:ext cx="71120" cy="34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11" name="墨迹 10"/>
              <p14:cNvContentPartPr/>
              <p14:nvPr/>
            </p14:nvContentPartPr>
            <p14:xfrm>
              <a:off x="3639820" y="3060065"/>
              <a:ext cx="36195" cy="2857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1"/>
            </p:blipFill>
            <p:spPr>
              <a:xfrm>
                <a:off x="3639820" y="3060065"/>
                <a:ext cx="36195" cy="28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12" name="墨迹 11"/>
              <p14:cNvContentPartPr/>
              <p14:nvPr/>
            </p14:nvContentPartPr>
            <p14:xfrm>
              <a:off x="3718560" y="3311525"/>
              <a:ext cx="635" cy="63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3"/>
            </p:blipFill>
            <p:spPr>
              <a:xfrm>
                <a:off x="3718560" y="3311525"/>
                <a:ext cx="63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714375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428625" y="170557"/>
            <a:ext cx="3808095" cy="30734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F8FAFC"/>
                </a:solidFill>
              </a:rPr>
              <a:t>TPE的关键：分别建模</a:t>
            </a:r>
            <a:r>
              <a:rPr lang="zh-CN" altLang="en-US" sz="1810" b="1" dirty="0">
                <a:solidFill>
                  <a:srgbClr val="F8FAFC"/>
                </a:solidFill>
              </a:rPr>
              <a:t>好区域</a:t>
            </a:r>
            <a:r>
              <a:rPr lang="en-US" sz="1810" b="1" dirty="0">
                <a:solidFill>
                  <a:srgbClr val="F8FAFC"/>
                </a:solidFill>
              </a:rPr>
              <a:t>与</a:t>
            </a:r>
            <a:r>
              <a:rPr lang="zh-CN" altLang="en-US" sz="1810" b="1" dirty="0">
                <a:solidFill>
                  <a:srgbClr val="F8FAFC"/>
                </a:solidFill>
              </a:rPr>
              <a:t>坏区域</a:t>
            </a:r>
            <a:endParaRPr lang="en-US" sz="1810" dirty="0"/>
          </a:p>
        </p:txBody>
      </p:sp>
      <p:sp>
        <p:nvSpPr>
          <p:cNvPr id="5" name="Shape 2"/>
          <p:cNvSpPr/>
          <p:nvPr/>
        </p:nvSpPr>
        <p:spPr>
          <a:xfrm>
            <a:off x="2462696" y="785813"/>
            <a:ext cx="4218580" cy="1164431"/>
          </a:xfrm>
          <a:prstGeom prst="rect">
            <a:avLst/>
          </a:prstGeom>
          <a:solidFill>
            <a:srgbClr val="FFFFFF"/>
          </a:solidFill>
          <a:ln w="9144">
            <a:solidFill>
              <a:srgbClr val="E2E8F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898465" y="1224260"/>
            <a:ext cx="727518" cy="27324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85" dirty="0">
                <a:solidFill>
                  <a:srgbClr val="1E293B"/>
                </a:solidFill>
              </a:rPr>
              <a:t>p(x|y) =</a:t>
            </a:r>
            <a:endParaRPr lang="en-US" sz="1485" dirty="0"/>
          </a:p>
        </p:txBody>
      </p:sp>
      <p:sp>
        <p:nvSpPr>
          <p:cNvPr id="7" name="Text 4"/>
          <p:cNvSpPr/>
          <p:nvPr/>
        </p:nvSpPr>
        <p:spPr>
          <a:xfrm>
            <a:off x="3768858" y="1132284"/>
            <a:ext cx="205187" cy="45720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4410" dirty="0">
                <a:solidFill>
                  <a:srgbClr val="64748B"/>
                </a:solidFill>
              </a:rPr>
              <a:t>{</a:t>
            </a:r>
            <a:endParaRPr lang="en-US" sz="4410" dirty="0"/>
          </a:p>
        </p:txBody>
      </p:sp>
      <p:sp>
        <p:nvSpPr>
          <p:cNvPr id="8" name="Text 5"/>
          <p:cNvSpPr/>
          <p:nvPr/>
        </p:nvSpPr>
        <p:spPr>
          <a:xfrm>
            <a:off x="4116921" y="1000125"/>
            <a:ext cx="236220" cy="2432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5" b="1" dirty="0">
                <a:solidFill>
                  <a:srgbClr val="2563EB"/>
                </a:solidFill>
              </a:rPr>
              <a:t>l(x)</a:t>
            </a:r>
            <a:endParaRPr lang="en-US" sz="1395" dirty="0"/>
          </a:p>
        </p:txBody>
      </p:sp>
      <p:sp>
        <p:nvSpPr>
          <p:cNvPr id="9" name="Text 6"/>
          <p:cNvSpPr/>
          <p:nvPr/>
        </p:nvSpPr>
        <p:spPr>
          <a:xfrm>
            <a:off x="4686495" y="1000125"/>
            <a:ext cx="1450795" cy="28932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85" i="1" dirty="0">
                <a:solidFill>
                  <a:srgbClr val="64748B"/>
                </a:solidFill>
              </a:rPr>
              <a:t>if y &lt; y* (表现好)</a:t>
            </a:r>
            <a:endParaRPr lang="en-US" sz="1485" dirty="0"/>
          </a:p>
        </p:txBody>
      </p:sp>
      <p:sp>
        <p:nvSpPr>
          <p:cNvPr id="10" name="Text 7"/>
          <p:cNvSpPr/>
          <p:nvPr/>
        </p:nvSpPr>
        <p:spPr>
          <a:xfrm>
            <a:off x="4116921" y="1432322"/>
            <a:ext cx="377865" cy="28932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5" b="1" dirty="0">
                <a:solidFill>
                  <a:srgbClr val="DC2626"/>
                </a:solidFill>
              </a:rPr>
              <a:t>g(x)</a:t>
            </a:r>
            <a:endParaRPr lang="en-US" sz="1395" dirty="0"/>
          </a:p>
        </p:txBody>
      </p:sp>
      <p:sp>
        <p:nvSpPr>
          <p:cNvPr id="11" name="Text 8"/>
          <p:cNvSpPr/>
          <p:nvPr/>
        </p:nvSpPr>
        <p:spPr>
          <a:xfrm>
            <a:off x="4709099" y="1432322"/>
            <a:ext cx="1536409" cy="28932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85" i="1" dirty="0">
                <a:solidFill>
                  <a:srgbClr val="64748B"/>
                </a:solidFill>
              </a:rPr>
              <a:t>if y ≥ y* (表现差)</a:t>
            </a:r>
            <a:endParaRPr lang="en-US" sz="1485" dirty="0"/>
          </a:p>
        </p:txBody>
      </p:sp>
      <p:sp>
        <p:nvSpPr>
          <p:cNvPr id="12" name="Shape 9"/>
          <p:cNvSpPr/>
          <p:nvPr/>
        </p:nvSpPr>
        <p:spPr>
          <a:xfrm>
            <a:off x="571500" y="2007394"/>
            <a:ext cx="3857625" cy="165444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3" name="Shape 10"/>
          <p:cNvSpPr/>
          <p:nvPr/>
        </p:nvSpPr>
        <p:spPr>
          <a:xfrm>
            <a:off x="571500" y="2007394"/>
            <a:ext cx="3857625" cy="42863"/>
          </a:xfrm>
          <a:prstGeom prst="rect">
            <a:avLst/>
          </a:prstGeom>
          <a:solidFill>
            <a:srgbClr val="2563EB"/>
          </a:solidFill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813" y="2260997"/>
            <a:ext cx="171450" cy="17145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028700" y="2221706"/>
            <a:ext cx="1040765" cy="2051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5" b="1" dirty="0">
                <a:solidFill>
                  <a:srgbClr val="1E40AF"/>
                </a:solidFill>
              </a:rPr>
              <a:t>l(x): </a:t>
            </a:r>
            <a:r>
              <a:rPr lang="zh-CN" altLang="en-US" sz="1195" b="1" dirty="0">
                <a:solidFill>
                  <a:srgbClr val="1E40AF"/>
                </a:solidFill>
              </a:rPr>
              <a:t>好</a:t>
            </a:r>
            <a:r>
              <a:rPr lang="zh-CN" altLang="en-US" sz="1195" b="1" dirty="0">
                <a:solidFill>
                  <a:srgbClr val="1E40AF"/>
                </a:solidFill>
              </a:rPr>
              <a:t>策略分布</a:t>
            </a:r>
            <a:endParaRPr lang="en-US" sz="1195" dirty="0"/>
          </a:p>
        </p:txBody>
      </p:sp>
      <p:sp>
        <p:nvSpPr>
          <p:cNvPr id="16" name="Text 12"/>
          <p:cNvSpPr/>
          <p:nvPr/>
        </p:nvSpPr>
        <p:spPr>
          <a:xfrm>
            <a:off x="785813" y="2578894"/>
            <a:ext cx="3429000" cy="4114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40" dirty="0">
                <a:solidFill>
                  <a:srgbClr val="475569"/>
                </a:solidFill>
              </a:rPr>
              <a:t>由历史观测中损失值</a:t>
            </a:r>
            <a:r>
              <a:rPr lang="en-US" sz="885" b="1" dirty="0">
                <a:solidFill>
                  <a:srgbClr val="475569"/>
                </a:solidFill>
              </a:rPr>
              <a:t>小于阈值 y*</a:t>
            </a:r>
            <a:r>
              <a:rPr lang="en-US" sz="940" dirty="0">
                <a:solidFill>
                  <a:srgbClr val="475569"/>
                </a:solidFill>
              </a:rPr>
              <a:t> 的样本点构成。代表了"可</a:t>
            </a:r>
            <a:r>
              <a:rPr lang="en-US" sz="940" dirty="0">
                <a:solidFill>
                  <a:srgbClr val="475569"/>
                </a:solidFill>
              </a:rPr>
              <a:t>能产生好结果"的超参数区域。</a:t>
            </a:r>
            <a:endParaRPr lang="en-US" sz="940" dirty="0"/>
          </a:p>
        </p:txBody>
      </p:sp>
      <p:sp>
        <p:nvSpPr>
          <p:cNvPr id="17" name="Shape 13"/>
          <p:cNvSpPr/>
          <p:nvPr/>
        </p:nvSpPr>
        <p:spPr>
          <a:xfrm>
            <a:off x="785813" y="3097485"/>
            <a:ext cx="3429000" cy="307181"/>
          </a:xfrm>
          <a:prstGeom prst="rect">
            <a:avLst/>
          </a:prstGeom>
          <a:solidFill>
            <a:srgbClr val="F1F5F9"/>
          </a:solidFill>
        </p:spPr>
      </p:sp>
      <p:sp>
        <p:nvSpPr>
          <p:cNvPr id="18" name="Text 14"/>
          <p:cNvSpPr/>
          <p:nvPr/>
        </p:nvSpPr>
        <p:spPr>
          <a:xfrm>
            <a:off x="785813" y="3097485"/>
            <a:ext cx="3429000" cy="311150"/>
          </a:xfrm>
          <a:prstGeom prst="rect">
            <a:avLst/>
          </a:prstGeom>
          <a:noFill/>
        </p:spPr>
        <p:txBody>
          <a:bodyPr wrap="square" lIns="85090" tIns="85090" rIns="85090" bIns="8509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5" dirty="0">
                <a:solidFill>
                  <a:srgbClr val="64748B"/>
                </a:solidFill>
              </a:rPr>
              <a:t>y* 通常设为观测历史的前 γ 分位数 (如 γ=0.25)</a:t>
            </a:r>
            <a:endParaRPr lang="en-US" sz="835" dirty="0"/>
          </a:p>
        </p:txBody>
      </p:sp>
      <p:sp>
        <p:nvSpPr>
          <p:cNvPr id="19" name="Shape 15"/>
          <p:cNvSpPr/>
          <p:nvPr/>
        </p:nvSpPr>
        <p:spPr>
          <a:xfrm>
            <a:off x="4714875" y="2007394"/>
            <a:ext cx="3857625" cy="165444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0" name="Shape 16"/>
          <p:cNvSpPr/>
          <p:nvPr/>
        </p:nvSpPr>
        <p:spPr>
          <a:xfrm>
            <a:off x="4714875" y="2007394"/>
            <a:ext cx="3857625" cy="42863"/>
          </a:xfrm>
          <a:prstGeom prst="rect">
            <a:avLst/>
          </a:prstGeom>
          <a:solidFill>
            <a:srgbClr val="DC2626"/>
          </a:solidFill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88" y="2260997"/>
            <a:ext cx="171450" cy="171450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5172075" y="2221706"/>
            <a:ext cx="1075690" cy="2051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5" b="1" dirty="0">
                <a:solidFill>
                  <a:srgbClr val="991B1B"/>
                </a:solidFill>
              </a:rPr>
              <a:t>g(x): </a:t>
            </a:r>
            <a:r>
              <a:rPr lang="zh-CN" altLang="en-US" sz="1195" b="1" dirty="0">
                <a:solidFill>
                  <a:srgbClr val="991B1B"/>
                </a:solidFill>
              </a:rPr>
              <a:t>坏</a:t>
            </a:r>
            <a:r>
              <a:rPr lang="zh-CN" altLang="en-US" sz="1195" b="1" dirty="0">
                <a:solidFill>
                  <a:srgbClr val="991B1B"/>
                </a:solidFill>
              </a:rPr>
              <a:t>策略分布</a:t>
            </a:r>
            <a:endParaRPr lang="en-US" sz="1195" dirty="0"/>
          </a:p>
        </p:txBody>
      </p:sp>
      <p:sp>
        <p:nvSpPr>
          <p:cNvPr id="23" name="Text 18"/>
          <p:cNvSpPr/>
          <p:nvPr/>
        </p:nvSpPr>
        <p:spPr>
          <a:xfrm>
            <a:off x="4929188" y="2578894"/>
            <a:ext cx="3429000" cy="4114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40" dirty="0">
                <a:solidFill>
                  <a:srgbClr val="475569"/>
                </a:solidFill>
              </a:rPr>
              <a:t>由历史观测中损失值</a:t>
            </a:r>
            <a:r>
              <a:rPr lang="en-US" sz="885" b="1" dirty="0">
                <a:solidFill>
                  <a:srgbClr val="475569"/>
                </a:solidFill>
              </a:rPr>
              <a:t>大于等于阈值 y*</a:t>
            </a:r>
            <a:r>
              <a:rPr lang="en-US" sz="940" dirty="0">
                <a:solidFill>
                  <a:srgbClr val="475569"/>
                </a:solidFill>
              </a:rPr>
              <a:t> 的样本点构成。代表</a:t>
            </a:r>
            <a:r>
              <a:rPr lang="en-US" sz="940" dirty="0">
                <a:solidFill>
                  <a:srgbClr val="475569"/>
                </a:solidFill>
              </a:rPr>
              <a:t>了"大概率表现平平或较差"的区域。</a:t>
            </a:r>
            <a:endParaRPr lang="en-US" sz="940" dirty="0"/>
          </a:p>
        </p:txBody>
      </p:sp>
      <p:sp>
        <p:nvSpPr>
          <p:cNvPr id="24" name="Shape 19"/>
          <p:cNvSpPr/>
          <p:nvPr/>
        </p:nvSpPr>
        <p:spPr>
          <a:xfrm>
            <a:off x="4929188" y="3097485"/>
            <a:ext cx="3429000" cy="307181"/>
          </a:xfrm>
          <a:prstGeom prst="rect">
            <a:avLst/>
          </a:prstGeom>
          <a:solidFill>
            <a:srgbClr val="F1F5F9"/>
          </a:solidFill>
        </p:spPr>
      </p:sp>
      <p:sp>
        <p:nvSpPr>
          <p:cNvPr id="25" name="Text 20"/>
          <p:cNvSpPr/>
          <p:nvPr/>
        </p:nvSpPr>
        <p:spPr>
          <a:xfrm>
            <a:off x="4929188" y="3097485"/>
            <a:ext cx="3429000" cy="307181"/>
          </a:xfrm>
          <a:prstGeom prst="rect">
            <a:avLst/>
          </a:prstGeom>
          <a:noFill/>
        </p:spPr>
        <p:txBody>
          <a:bodyPr wrap="square" lIns="85090" tIns="85090" rIns="85090" bIns="8509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5" dirty="0">
                <a:solidFill>
                  <a:srgbClr val="64748B"/>
                </a:solidFill>
              </a:rPr>
              <a:t>利用剩余的 (1-γ) 部分数据进行建模</a:t>
            </a:r>
            <a:endParaRPr lang="en-US" sz="835" dirty="0"/>
          </a:p>
        </p:txBody>
      </p:sp>
      <p:sp>
        <p:nvSpPr>
          <p:cNvPr id="26" name="Shape 21"/>
          <p:cNvSpPr/>
          <p:nvPr/>
        </p:nvSpPr>
        <p:spPr>
          <a:xfrm>
            <a:off x="571500" y="3690417"/>
            <a:ext cx="8001000" cy="1014413"/>
          </a:xfrm>
          <a:prstGeom prst="rect">
            <a:avLst/>
          </a:prstGeom>
          <a:solidFill>
            <a:srgbClr val="F8FAFC"/>
          </a:solidFill>
          <a:ln w="9144">
            <a:solidFill>
              <a:srgbClr val="BFDBFE"/>
            </a:solidFill>
            <a:prstDash val="solid"/>
          </a:ln>
        </p:spPr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4" y="4051176"/>
            <a:ext cx="214313" cy="285750"/>
          </a:xfrm>
          <a:prstGeom prst="rect">
            <a:avLst/>
          </a:prstGeom>
        </p:spPr>
      </p:pic>
      <p:sp>
        <p:nvSpPr>
          <p:cNvPr id="29" name="Text 23"/>
          <p:cNvSpPr/>
          <p:nvPr/>
        </p:nvSpPr>
        <p:spPr>
          <a:xfrm>
            <a:off x="1178719" y="4133329"/>
            <a:ext cx="7215188" cy="1536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0" dirty="0">
                <a:solidFill>
                  <a:srgbClr val="334155"/>
                </a:solidFill>
              </a:rPr>
              <a:t>我们希望找到一个新的点 x，它在 l</a:t>
            </a:r>
            <a:r>
              <a:rPr lang="en-US" sz="885" b="1" dirty="0">
                <a:solidFill>
                  <a:srgbClr val="334155"/>
                </a:solidFill>
              </a:rPr>
              <a:t>(x) (好区域)</a:t>
            </a:r>
            <a:r>
              <a:rPr lang="en-US" sz="940" dirty="0">
                <a:solidFill>
                  <a:srgbClr val="334155"/>
                </a:solidFill>
              </a:rPr>
              <a:t> 中的概率密度尽可能高，同时在 </a:t>
            </a:r>
            <a:r>
              <a:rPr lang="en-US" sz="885" b="1" dirty="0">
                <a:solidFill>
                  <a:srgbClr val="334155"/>
                </a:solidFill>
              </a:rPr>
              <a:t>g(x) (差区域)</a:t>
            </a:r>
            <a:r>
              <a:rPr lang="en-US" sz="940" dirty="0">
                <a:solidFill>
                  <a:srgbClr val="334155"/>
                </a:solidFill>
              </a:rPr>
              <a:t> 中的概率密度尽可能低。即最大化比值 l</a:t>
            </a:r>
            <a:r>
              <a:rPr lang="en-US" sz="885" b="1" dirty="0">
                <a:solidFill>
                  <a:srgbClr val="334155"/>
                </a:solidFill>
              </a:rPr>
              <a:t>(x) / g(x)</a:t>
            </a:r>
            <a:r>
              <a:rPr lang="en-US" sz="940" dirty="0">
                <a:solidFill>
                  <a:srgbClr val="334155"/>
                </a:solidFill>
              </a:rPr>
              <a:t>。</a:t>
            </a:r>
            <a:endParaRPr lang="en-US" sz="94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985" y="0"/>
            <a:ext cx="5975350" cy="3996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2570" y="4519930"/>
            <a:ext cx="5987415" cy="623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图片来源：《通俗科普文：贝叶斯优化与</a:t>
            </a:r>
            <a:r>
              <a:rPr lang="en-US" altLang="zh-CN" sz="1400"/>
              <a:t>SMBO</a:t>
            </a:r>
            <a:r>
              <a:rPr lang="zh-CN" altLang="en-US" sz="1400"/>
              <a:t>、高斯过程回归、</a:t>
            </a:r>
            <a:r>
              <a:rPr lang="en-US" altLang="zh-CN" sz="1400"/>
              <a:t>TPE</a:t>
            </a:r>
            <a:r>
              <a:rPr lang="zh-CN" altLang="en-US" sz="1400"/>
              <a:t>》</a:t>
            </a:r>
            <a:endParaRPr lang="zh-CN" altLang="en-US" sz="1400"/>
          </a:p>
          <a:p>
            <a:r>
              <a:rPr lang="en-US" altLang="zh-CN" sz="1400"/>
              <a:t>——</a:t>
            </a:r>
            <a:r>
              <a:rPr lang="zh-CN" altLang="en-US" sz="1400"/>
              <a:t>作者：</a:t>
            </a:r>
            <a:r>
              <a:rPr lang="en-US" altLang="zh-CN" sz="1400"/>
              <a:t>Beyond Tokens</a:t>
            </a:r>
            <a:endParaRPr lang="en-US" altLang="zh-CN"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50253" y="1035509"/>
            <a:ext cx="4643465" cy="3072482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957070" y="2020570"/>
            <a:ext cx="5230495" cy="9766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禄得网超参搜索功能</a:t>
            </a: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说明</a:t>
            </a:r>
            <a:endParaRPr lang="zh-CN" altLang="en-US" sz="3295" b="1">
              <a:solidFill>
                <a:schemeClr val="bg1"/>
              </a:solidFill>
              <a:latin typeface="PingFang SC Semibold" panose="020B0400000000000000" charset="-122"/>
              <a:ea typeface="PingFang SC Semibold" panose="020B0400000000000000" charset="-122"/>
              <a:sym typeface="+mn-ea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60381" y="2997138"/>
            <a:ext cx="2823210" cy="28194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05" kern="0" spc="2" dirty="0">
                <a:solidFill>
                  <a:srgbClr val="E2E8F0"/>
                </a:solidFill>
              </a:rPr>
              <a:t>从传统</a:t>
            </a:r>
            <a:r>
              <a:rPr lang="zh-CN" altLang="en-US" sz="1705" kern="0" spc="2" dirty="0">
                <a:solidFill>
                  <a:srgbClr val="E2E8F0"/>
                </a:solidFill>
              </a:rPr>
              <a:t>手搓</a:t>
            </a:r>
            <a:r>
              <a:rPr lang="en-US" sz="1705" kern="0" spc="2" dirty="0">
                <a:solidFill>
                  <a:srgbClr val="E2E8F0"/>
                </a:solidFill>
              </a:rPr>
              <a:t>到智能优化的演进</a:t>
            </a:r>
            <a:endParaRPr lang="en-US" sz="1705" dirty="0"/>
          </a:p>
        </p:txBody>
      </p:sp>
      <p:pic>
        <p:nvPicPr>
          <p:cNvPr id="7" name="图片 6" descr="禄得网透明图"/>
          <p:cNvPicPr>
            <a:picLocks noChangeAspect="1"/>
          </p:cNvPicPr>
          <p:nvPr/>
        </p:nvPicPr>
        <p:blipFill>
          <a:blip r:embed="rId2"/>
          <a:srcRect t="30665" b="28503"/>
          <a:stretch>
            <a:fillRect/>
          </a:stretch>
        </p:blipFill>
        <p:spPr>
          <a:xfrm>
            <a:off x="106680" y="139700"/>
            <a:ext cx="2606675" cy="7981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428625" y="179487"/>
            <a:ext cx="1242060" cy="41021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35" b="1" kern="0" spc="1" dirty="0">
                <a:solidFill>
                  <a:srgbClr val="F8FAFC"/>
                </a:solidFill>
              </a:rPr>
              <a:t>内容</a:t>
            </a:r>
            <a:r>
              <a:rPr lang="zh-CN" altLang="en-US" sz="2435" b="1" kern="0" spc="1" dirty="0">
                <a:solidFill>
                  <a:srgbClr val="F8FAFC"/>
                </a:solidFill>
              </a:rPr>
              <a:t>涵盖</a:t>
            </a:r>
            <a:endParaRPr lang="zh-CN" altLang="en-US" sz="2435" b="1" kern="0" spc="1" dirty="0">
              <a:solidFill>
                <a:srgbClr val="F8FAFC"/>
              </a:solidFill>
            </a:endParaRPr>
          </a:p>
        </p:txBody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428625" y="1071563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Shape 3"/>
          <p:cNvSpPr/>
          <p:nvPr>
            <p:custDataLst>
              <p:tags r:id="rId3"/>
            </p:custDataLst>
          </p:nvPr>
        </p:nvSpPr>
        <p:spPr>
          <a:xfrm>
            <a:off x="428625" y="1071563"/>
            <a:ext cx="42863" cy="521494"/>
          </a:xfrm>
          <a:prstGeom prst="rect">
            <a:avLst/>
          </a:prstGeom>
          <a:solidFill>
            <a:srgbClr val="60A5FA"/>
          </a:solidFill>
        </p:spPr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514350" y="1157288"/>
            <a:ext cx="357188" cy="3500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1E293B">
                    <a:alpha val="20000"/>
                  </a:srgbClr>
                </a:solidFill>
              </a:rPr>
              <a:t>01</a:t>
            </a:r>
            <a:endParaRPr lang="en-US" sz="1810" dirty="0"/>
          </a:p>
        </p:txBody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4714875" y="1071563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4714875" y="1071563"/>
            <a:ext cx="42863" cy="521494"/>
          </a:xfrm>
          <a:prstGeom prst="rect">
            <a:avLst/>
          </a:prstGeom>
          <a:solidFill>
            <a:srgbClr val="60A5FA"/>
          </a:solidFill>
        </p:spPr>
      </p:sp>
      <p:sp>
        <p:nvSpPr>
          <p:cNvPr id="11" name="Text 8"/>
          <p:cNvSpPr/>
          <p:nvPr>
            <p:custDataLst>
              <p:tags r:id="rId7"/>
            </p:custDataLst>
          </p:nvPr>
        </p:nvSpPr>
        <p:spPr>
          <a:xfrm>
            <a:off x="4800600" y="1157288"/>
            <a:ext cx="357188" cy="3500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1E293B">
                    <a:alpha val="20000"/>
                  </a:srgbClr>
                </a:solidFill>
              </a:rPr>
              <a:t>05</a:t>
            </a:r>
            <a:endParaRPr lang="en-US" sz="1810" dirty="0"/>
          </a:p>
        </p:txBody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5286375" y="1207294"/>
            <a:ext cx="1835150" cy="2051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1195" dirty="0"/>
              <a:t>禄得</a:t>
            </a:r>
            <a:r>
              <a:rPr lang="en-US" sz="1195" b="1" dirty="0">
                <a:solidFill>
                  <a:srgbClr val="1E293B"/>
                </a:solidFill>
              </a:rPr>
              <a:t>网超参数功能使用说明</a:t>
            </a:r>
            <a:endParaRPr lang="en-US" sz="1195" b="1" dirty="0">
              <a:solidFill>
                <a:srgbClr val="1E293B"/>
              </a:solidFill>
            </a:endParaRPr>
          </a:p>
        </p:txBody>
      </p:sp>
      <p:sp>
        <p:nvSpPr>
          <p:cNvPr id="13" name="Shape 10"/>
          <p:cNvSpPr/>
          <p:nvPr>
            <p:custDataLst>
              <p:tags r:id="rId9"/>
            </p:custDataLst>
          </p:nvPr>
        </p:nvSpPr>
        <p:spPr>
          <a:xfrm>
            <a:off x="428625" y="1735931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Shape 11"/>
          <p:cNvSpPr/>
          <p:nvPr>
            <p:custDataLst>
              <p:tags r:id="rId10"/>
            </p:custDataLst>
          </p:nvPr>
        </p:nvSpPr>
        <p:spPr>
          <a:xfrm>
            <a:off x="428625" y="1735931"/>
            <a:ext cx="42863" cy="521494"/>
          </a:xfrm>
          <a:prstGeom prst="rect">
            <a:avLst/>
          </a:prstGeom>
          <a:solidFill>
            <a:srgbClr val="60A5FA"/>
          </a:solidFill>
        </p:spPr>
      </p:sp>
      <p:sp>
        <p:nvSpPr>
          <p:cNvPr id="15" name="Text 12"/>
          <p:cNvSpPr/>
          <p:nvPr>
            <p:custDataLst>
              <p:tags r:id="rId11"/>
            </p:custDataLst>
          </p:nvPr>
        </p:nvSpPr>
        <p:spPr>
          <a:xfrm>
            <a:off x="514350" y="1821656"/>
            <a:ext cx="357188" cy="3500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1E293B">
                    <a:alpha val="20000"/>
                  </a:srgbClr>
                </a:solidFill>
              </a:rPr>
              <a:t>02</a:t>
            </a:r>
            <a:endParaRPr lang="en-US" sz="1810" dirty="0"/>
          </a:p>
        </p:txBody>
      </p:sp>
      <p:sp>
        <p:nvSpPr>
          <p:cNvPr id="17" name="Shape 14"/>
          <p:cNvSpPr/>
          <p:nvPr>
            <p:custDataLst>
              <p:tags r:id="rId12"/>
            </p:custDataLst>
          </p:nvPr>
        </p:nvSpPr>
        <p:spPr>
          <a:xfrm>
            <a:off x="4714875" y="1735931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" name="Shape 15"/>
          <p:cNvSpPr/>
          <p:nvPr>
            <p:custDataLst>
              <p:tags r:id="rId13"/>
            </p:custDataLst>
          </p:nvPr>
        </p:nvSpPr>
        <p:spPr>
          <a:xfrm>
            <a:off x="4714875" y="1735931"/>
            <a:ext cx="42863" cy="521494"/>
          </a:xfrm>
          <a:prstGeom prst="rect">
            <a:avLst/>
          </a:prstGeom>
          <a:solidFill>
            <a:srgbClr val="60A5FA"/>
          </a:solidFill>
        </p:spPr>
      </p:sp>
      <p:sp>
        <p:nvSpPr>
          <p:cNvPr id="19" name="Text 16"/>
          <p:cNvSpPr/>
          <p:nvPr>
            <p:custDataLst>
              <p:tags r:id="rId14"/>
            </p:custDataLst>
          </p:nvPr>
        </p:nvSpPr>
        <p:spPr>
          <a:xfrm>
            <a:off x="4800600" y="1821656"/>
            <a:ext cx="357188" cy="3500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1E293B">
                    <a:alpha val="20000"/>
                  </a:srgbClr>
                </a:solidFill>
              </a:rPr>
              <a:t>06</a:t>
            </a:r>
            <a:endParaRPr lang="en-US" sz="1810" dirty="0"/>
          </a:p>
        </p:txBody>
      </p:sp>
      <p:sp>
        <p:nvSpPr>
          <p:cNvPr id="20" name="Text 17"/>
          <p:cNvSpPr/>
          <p:nvPr>
            <p:custDataLst>
              <p:tags r:id="rId15"/>
            </p:custDataLst>
          </p:nvPr>
        </p:nvSpPr>
        <p:spPr>
          <a:xfrm>
            <a:off x="5286375" y="1871663"/>
            <a:ext cx="609600" cy="2051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1195" dirty="0"/>
              <a:t>实例</a:t>
            </a:r>
            <a:r>
              <a:rPr lang="zh-CN" altLang="en-US" sz="1195" dirty="0"/>
              <a:t>说明</a:t>
            </a:r>
            <a:endParaRPr lang="zh-CN" altLang="en-US" sz="1195" dirty="0"/>
          </a:p>
        </p:txBody>
      </p:sp>
      <p:sp>
        <p:nvSpPr>
          <p:cNvPr id="21" name="Shape 18"/>
          <p:cNvSpPr/>
          <p:nvPr>
            <p:custDataLst>
              <p:tags r:id="rId16"/>
            </p:custDataLst>
          </p:nvPr>
        </p:nvSpPr>
        <p:spPr>
          <a:xfrm>
            <a:off x="428625" y="2400300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2" name="Shape 19"/>
          <p:cNvSpPr/>
          <p:nvPr>
            <p:custDataLst>
              <p:tags r:id="rId17"/>
            </p:custDataLst>
          </p:nvPr>
        </p:nvSpPr>
        <p:spPr>
          <a:xfrm>
            <a:off x="428625" y="2400300"/>
            <a:ext cx="42863" cy="521494"/>
          </a:xfrm>
          <a:prstGeom prst="rect">
            <a:avLst/>
          </a:prstGeom>
          <a:solidFill>
            <a:srgbClr val="60A5FA"/>
          </a:solidFill>
        </p:spPr>
      </p:sp>
      <p:sp>
        <p:nvSpPr>
          <p:cNvPr id="23" name="Text 20"/>
          <p:cNvSpPr/>
          <p:nvPr>
            <p:custDataLst>
              <p:tags r:id="rId18"/>
            </p:custDataLst>
          </p:nvPr>
        </p:nvSpPr>
        <p:spPr>
          <a:xfrm>
            <a:off x="514350" y="2486025"/>
            <a:ext cx="357188" cy="3500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1E293B">
                    <a:alpha val="20000"/>
                  </a:srgbClr>
                </a:solidFill>
              </a:rPr>
              <a:t>03</a:t>
            </a:r>
            <a:endParaRPr lang="en-US" sz="1810" dirty="0"/>
          </a:p>
        </p:txBody>
      </p:sp>
      <p:sp>
        <p:nvSpPr>
          <p:cNvPr id="25" name="Shape 22"/>
          <p:cNvSpPr/>
          <p:nvPr>
            <p:custDataLst>
              <p:tags r:id="rId19"/>
            </p:custDataLst>
          </p:nvPr>
        </p:nvSpPr>
        <p:spPr>
          <a:xfrm>
            <a:off x="4714875" y="2400300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6" name="Shape 23"/>
          <p:cNvSpPr/>
          <p:nvPr>
            <p:custDataLst>
              <p:tags r:id="rId20"/>
            </p:custDataLst>
          </p:nvPr>
        </p:nvSpPr>
        <p:spPr>
          <a:xfrm>
            <a:off x="4714875" y="2400300"/>
            <a:ext cx="42863" cy="521494"/>
          </a:xfrm>
          <a:prstGeom prst="rect">
            <a:avLst/>
          </a:prstGeom>
          <a:solidFill>
            <a:srgbClr val="60A5FA"/>
          </a:solidFill>
        </p:spPr>
      </p:sp>
      <p:sp>
        <p:nvSpPr>
          <p:cNvPr id="27" name="Text 24"/>
          <p:cNvSpPr/>
          <p:nvPr>
            <p:custDataLst>
              <p:tags r:id="rId21"/>
            </p:custDataLst>
          </p:nvPr>
        </p:nvSpPr>
        <p:spPr>
          <a:xfrm>
            <a:off x="4800600" y="2486025"/>
            <a:ext cx="357188" cy="3500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1E293B">
                    <a:alpha val="20000"/>
                  </a:srgbClr>
                </a:solidFill>
              </a:rPr>
              <a:t>07</a:t>
            </a:r>
            <a:endParaRPr lang="en-US" sz="1810" dirty="0"/>
          </a:p>
        </p:txBody>
      </p:sp>
      <p:sp>
        <p:nvSpPr>
          <p:cNvPr id="29" name="Shape 26"/>
          <p:cNvSpPr/>
          <p:nvPr>
            <p:custDataLst>
              <p:tags r:id="rId22"/>
            </p:custDataLst>
          </p:nvPr>
        </p:nvSpPr>
        <p:spPr>
          <a:xfrm>
            <a:off x="42862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0" name="Shape 27"/>
          <p:cNvSpPr/>
          <p:nvPr>
            <p:custDataLst>
              <p:tags r:id="rId23"/>
            </p:custDataLst>
          </p:nvPr>
        </p:nvSpPr>
        <p:spPr>
          <a:xfrm>
            <a:off x="428625" y="3064669"/>
            <a:ext cx="42863" cy="521494"/>
          </a:xfrm>
          <a:prstGeom prst="rect">
            <a:avLst/>
          </a:prstGeom>
          <a:solidFill>
            <a:srgbClr val="60A5FA"/>
          </a:solidFill>
        </p:spPr>
      </p:sp>
      <p:sp>
        <p:nvSpPr>
          <p:cNvPr id="31" name="Text 28"/>
          <p:cNvSpPr/>
          <p:nvPr>
            <p:custDataLst>
              <p:tags r:id="rId24"/>
            </p:custDataLst>
          </p:nvPr>
        </p:nvSpPr>
        <p:spPr>
          <a:xfrm>
            <a:off x="514350" y="3150394"/>
            <a:ext cx="357188" cy="3500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1E293B">
                    <a:alpha val="20000"/>
                  </a:srgbClr>
                </a:solidFill>
              </a:rPr>
              <a:t>04</a:t>
            </a:r>
            <a:endParaRPr lang="en-US" sz="1810" dirty="0"/>
          </a:p>
        </p:txBody>
      </p:sp>
      <p:sp>
        <p:nvSpPr>
          <p:cNvPr id="33" name="Shape 30"/>
          <p:cNvSpPr/>
          <p:nvPr>
            <p:custDataLst>
              <p:tags r:id="rId25"/>
            </p:custDataLst>
          </p:nvPr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4" name="Shape 31"/>
          <p:cNvSpPr/>
          <p:nvPr>
            <p:custDataLst>
              <p:tags r:id="rId26"/>
            </p:custDataLst>
          </p:nvPr>
        </p:nvSpPr>
        <p:spPr>
          <a:xfrm>
            <a:off x="4714875" y="3064669"/>
            <a:ext cx="42863" cy="521494"/>
          </a:xfrm>
          <a:prstGeom prst="rect">
            <a:avLst/>
          </a:prstGeom>
          <a:solidFill>
            <a:srgbClr val="60A5FA"/>
          </a:solidFill>
        </p:spPr>
      </p:sp>
      <p:sp>
        <p:nvSpPr>
          <p:cNvPr id="35" name="Text 32"/>
          <p:cNvSpPr/>
          <p:nvPr>
            <p:custDataLst>
              <p:tags r:id="rId27"/>
            </p:custDataLst>
          </p:nvPr>
        </p:nvSpPr>
        <p:spPr>
          <a:xfrm>
            <a:off x="4800600" y="3150394"/>
            <a:ext cx="357188" cy="3500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810" b="1" dirty="0">
                <a:solidFill>
                  <a:srgbClr val="1E293B">
                    <a:alpha val="20000"/>
                  </a:srgbClr>
                </a:solidFill>
              </a:rPr>
              <a:t>08</a:t>
            </a:r>
            <a:endParaRPr lang="en-US" sz="1810" dirty="0"/>
          </a:p>
        </p:txBody>
      </p:sp>
      <p:sp>
        <p:nvSpPr>
          <p:cNvPr id="36" name="Text 33"/>
          <p:cNvSpPr/>
          <p:nvPr>
            <p:custDataLst>
              <p:tags r:id="rId28"/>
            </p:custDataLst>
          </p:nvPr>
        </p:nvSpPr>
        <p:spPr>
          <a:xfrm>
            <a:off x="5286375" y="3200400"/>
            <a:ext cx="609600" cy="2051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1195" dirty="0"/>
              <a:t>论坛</a:t>
            </a:r>
            <a:r>
              <a:rPr lang="zh-CN" altLang="en-US" sz="1195" dirty="0"/>
              <a:t>抽奖</a:t>
            </a:r>
            <a:endParaRPr lang="zh-CN" altLang="en-US" sz="1195" dirty="0"/>
          </a:p>
        </p:txBody>
      </p:sp>
      <p:sp>
        <p:nvSpPr>
          <p:cNvPr id="37" name="Text 17"/>
          <p:cNvSpPr/>
          <p:nvPr>
            <p:custDataLst>
              <p:tags r:id="rId29"/>
            </p:custDataLst>
          </p:nvPr>
        </p:nvSpPr>
        <p:spPr>
          <a:xfrm>
            <a:off x="5286375" y="2558098"/>
            <a:ext cx="609600" cy="2051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1195" dirty="0"/>
              <a:t>答疑</a:t>
            </a:r>
            <a:r>
              <a:rPr lang="zh-CN" altLang="en-US" sz="1195" dirty="0"/>
              <a:t>环节</a:t>
            </a:r>
            <a:endParaRPr lang="zh-CN" altLang="en-US" sz="1195" dirty="0"/>
          </a:p>
        </p:txBody>
      </p:sp>
      <p:sp>
        <p:nvSpPr>
          <p:cNvPr id="24" name="Text 21"/>
          <p:cNvSpPr/>
          <p:nvPr>
            <p:custDataLst>
              <p:tags r:id="rId30"/>
            </p:custDataLst>
          </p:nvPr>
        </p:nvSpPr>
        <p:spPr>
          <a:xfrm>
            <a:off x="942340" y="3200876"/>
            <a:ext cx="1446530" cy="2051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5" dirty="0">
                <a:solidFill>
                  <a:srgbClr val="1E293B"/>
                </a:solidFill>
                <a:sym typeface="+mn-ea"/>
              </a:rPr>
              <a:t>TPE算法核心原理</a:t>
            </a:r>
            <a:r>
              <a:rPr lang="zh-CN" altLang="en-US" sz="1195" dirty="0">
                <a:solidFill>
                  <a:srgbClr val="1E293B"/>
                </a:solidFill>
                <a:sym typeface="+mn-ea"/>
              </a:rPr>
              <a:t>概要</a:t>
            </a:r>
            <a:endParaRPr lang="zh-CN" altLang="en-US" sz="1195" dirty="0">
              <a:solidFill>
                <a:srgbClr val="1E293B"/>
              </a:solidFill>
              <a:sym typeface="+mn-ea"/>
            </a:endParaRPr>
          </a:p>
        </p:txBody>
      </p:sp>
      <p:sp>
        <p:nvSpPr>
          <p:cNvPr id="16" name="Text 13"/>
          <p:cNvSpPr/>
          <p:nvPr>
            <p:custDataLst>
              <p:tags r:id="rId31"/>
            </p:custDataLst>
          </p:nvPr>
        </p:nvSpPr>
        <p:spPr>
          <a:xfrm>
            <a:off x="914400" y="1871028"/>
            <a:ext cx="918210" cy="2051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5" b="1" dirty="0">
                <a:solidFill>
                  <a:srgbClr val="1E293B"/>
                </a:solidFill>
              </a:rPr>
              <a:t>搜索方法对比</a:t>
            </a:r>
            <a:endParaRPr lang="en-US" sz="1195" dirty="0"/>
          </a:p>
        </p:txBody>
      </p:sp>
      <p:sp>
        <p:nvSpPr>
          <p:cNvPr id="8" name="Text 5"/>
          <p:cNvSpPr/>
          <p:nvPr>
            <p:custDataLst>
              <p:tags r:id="rId32"/>
            </p:custDataLst>
          </p:nvPr>
        </p:nvSpPr>
        <p:spPr>
          <a:xfrm>
            <a:off x="942340" y="1216660"/>
            <a:ext cx="1530350" cy="22225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1195" dirty="0"/>
              <a:t>抵扣券领取</a:t>
            </a:r>
            <a:r>
              <a:rPr lang="zh-CN" altLang="en-US" sz="1195" dirty="0"/>
              <a:t>说明</a:t>
            </a:r>
            <a:endParaRPr lang="zh-CN" altLang="en-US" sz="1195" dirty="0"/>
          </a:p>
        </p:txBody>
      </p:sp>
      <p:sp>
        <p:nvSpPr>
          <p:cNvPr id="28" name="Text 5"/>
          <p:cNvSpPr/>
          <p:nvPr/>
        </p:nvSpPr>
        <p:spPr>
          <a:xfrm>
            <a:off x="942340" y="1216660"/>
            <a:ext cx="1530350" cy="22225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endParaRPr lang="en-US" sz="1195" dirty="0"/>
          </a:p>
        </p:txBody>
      </p:sp>
      <p:sp>
        <p:nvSpPr>
          <p:cNvPr id="32" name="Text 5"/>
          <p:cNvSpPr/>
          <p:nvPr>
            <p:custDataLst>
              <p:tags r:id="rId33"/>
            </p:custDataLst>
          </p:nvPr>
        </p:nvSpPr>
        <p:spPr>
          <a:xfrm>
            <a:off x="914400" y="2554605"/>
            <a:ext cx="1530350" cy="22225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5" b="1" dirty="0">
                <a:solidFill>
                  <a:srgbClr val="1E293B"/>
                </a:solidFill>
                <a:sym typeface="+mn-ea"/>
              </a:rPr>
              <a:t>超参数搜</a:t>
            </a:r>
            <a:r>
              <a:rPr lang="en-US" sz="1195" b="1" dirty="0">
                <a:solidFill>
                  <a:srgbClr val="1E293B"/>
                </a:solidFill>
                <a:sym typeface="+mn-ea"/>
              </a:rPr>
              <a:t>索的相关介绍</a:t>
            </a:r>
            <a:endParaRPr lang="zh-CN" altLang="en-US" sz="1195"/>
          </a:p>
          <a:p>
            <a:pPr marL="0" indent="0" algn="l">
              <a:lnSpc>
                <a:spcPts val="1600"/>
              </a:lnSpc>
              <a:buNone/>
            </a:pPr>
            <a:endParaRPr lang="en-US" sz="119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功能强调</a:t>
            </a: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93040" y="972820"/>
            <a:ext cx="5652135" cy="663575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r>
              <a:rPr lang="zh-CN" altLang="en-US" b="1"/>
              <a:t>说明一：</a:t>
            </a:r>
            <a:r>
              <a:rPr lang="zh-CN" altLang="en-US" b="1">
                <a:sym typeface="+mn-ea"/>
              </a:rPr>
              <a:t>网格遍历与智能搜索之间的转换关系</a:t>
            </a:r>
            <a:endParaRPr lang="zh-CN" altLang="en-US" b="1"/>
          </a:p>
          <a:p>
            <a:endParaRPr lang="zh-CN" altLang="en-US" b="1"/>
          </a:p>
        </p:txBody>
      </p:sp>
      <p:sp>
        <p:nvSpPr>
          <p:cNvPr id="25" name="Shape 22"/>
          <p:cNvSpPr/>
          <p:nvPr/>
        </p:nvSpPr>
        <p:spPr>
          <a:xfrm>
            <a:off x="4714875" y="2400300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" name="Shape 2"/>
          <p:cNvSpPr/>
          <p:nvPr/>
        </p:nvSpPr>
        <p:spPr>
          <a:xfrm>
            <a:off x="275590" y="1379220"/>
            <a:ext cx="7063105" cy="83566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pPr indent="0">
              <a:buFont typeface="Arial" panose="020B0604020202020204" pitchFamily="34" charset="0"/>
              <a:buNone/>
            </a:pPr>
            <a:endParaRPr lang="zh-CN" altLang="en-US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/>
              <a:t>当试验次数大于等于搜索空间时自动转换成网格</a:t>
            </a:r>
            <a:r>
              <a:rPr lang="zh-CN" altLang="en-US"/>
              <a:t>遍历</a:t>
            </a:r>
            <a:endParaRPr lang="zh-CN" altLang="en-US"/>
          </a:p>
          <a:p>
            <a:pPr indent="0">
              <a:buFont typeface="Arial" panose="020B0604020202020204" pitchFamily="34" charset="0"/>
              <a:buNone/>
            </a:pP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4910" y="2802890"/>
            <a:ext cx="5356860" cy="216408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 flipV="1">
            <a:off x="3897630" y="2940050"/>
            <a:ext cx="1745615" cy="3016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>
            <p:custDataLst>
              <p:tags r:id="rId3"/>
            </p:custDataLst>
          </p:nvPr>
        </p:nvCxnSpPr>
        <p:spPr>
          <a:xfrm flipH="1">
            <a:off x="4924425" y="2319020"/>
            <a:ext cx="401955" cy="51625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8" name="墨迹 7"/>
              <p14:cNvContentPartPr/>
              <p14:nvPr/>
            </p14:nvContentPartPr>
            <p14:xfrm>
              <a:off x="896620" y="1507490"/>
              <a:ext cx="635" cy="63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5"/>
            </p:blipFill>
            <p:spPr>
              <a:xfrm>
                <a:off x="896620" y="1507490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5" name="墨迹 14"/>
              <p14:cNvContentPartPr/>
              <p14:nvPr/>
            </p14:nvContentPartPr>
            <p14:xfrm>
              <a:off x="7128510" y="1528445"/>
              <a:ext cx="635" cy="63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5"/>
            </p:blipFill>
            <p:spPr>
              <a:xfrm>
                <a:off x="7128510" y="1528445"/>
                <a:ext cx="63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055" y="1512570"/>
            <a:ext cx="7260590" cy="286004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功能强调说明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93040" y="972820"/>
            <a:ext cx="5652135" cy="663575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r>
              <a:rPr lang="zh-CN" altLang="en-US" b="1"/>
              <a:t>说明二：单参数空间为1000</a:t>
            </a:r>
            <a:endParaRPr lang="zh-CN" altLang="en-US" b="1"/>
          </a:p>
          <a:p>
            <a:endParaRPr lang="zh-CN" altLang="en-US" b="1"/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 flipV="1">
            <a:off x="5845175" y="3179445"/>
            <a:ext cx="2038350" cy="30924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>
            <p:custDataLst>
              <p:tags r:id="rId3"/>
            </p:custDataLst>
          </p:nvPr>
        </p:nvCxnSpPr>
        <p:spPr>
          <a:xfrm flipH="1" flipV="1">
            <a:off x="2182495" y="1877695"/>
            <a:ext cx="4559935" cy="13906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2" name="墨迹 1"/>
              <p14:cNvContentPartPr/>
              <p14:nvPr/>
            </p14:nvContentPartPr>
            <p14:xfrm>
              <a:off x="1184275" y="1379855"/>
              <a:ext cx="1822450" cy="3683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184275" y="1379855"/>
                <a:ext cx="1822450" cy="36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6" name="墨迹 5"/>
              <p14:cNvContentPartPr/>
              <p14:nvPr/>
            </p14:nvContentPartPr>
            <p14:xfrm>
              <a:off x="1151255" y="1055370"/>
              <a:ext cx="28575" cy="24638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1151255" y="1055370"/>
                <a:ext cx="28575" cy="246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9" name="墨迹 8"/>
              <p14:cNvContentPartPr/>
              <p14:nvPr/>
            </p14:nvContentPartPr>
            <p14:xfrm>
              <a:off x="1336040" y="752475"/>
              <a:ext cx="2000885" cy="69850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9"/>
            </p:blipFill>
            <p:spPr>
              <a:xfrm>
                <a:off x="1336040" y="752475"/>
                <a:ext cx="2000885" cy="698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10" name="墨迹 9"/>
              <p14:cNvContentPartPr/>
              <p14:nvPr/>
            </p14:nvContentPartPr>
            <p14:xfrm>
              <a:off x="4559935" y="1007110"/>
              <a:ext cx="635" cy="63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1"/>
            </p:blipFill>
            <p:spPr>
              <a:xfrm>
                <a:off x="4559935" y="1007110"/>
                <a:ext cx="63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11" name="墨迹 10"/>
              <p14:cNvContentPartPr/>
              <p14:nvPr/>
            </p14:nvContentPartPr>
            <p14:xfrm>
              <a:off x="1417955" y="1956435"/>
              <a:ext cx="932815" cy="152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3"/>
            </p:blipFill>
            <p:spPr>
              <a:xfrm>
                <a:off x="1417955" y="1956435"/>
                <a:ext cx="932815" cy="15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12" name="墨迹 11"/>
              <p14:cNvContentPartPr/>
              <p14:nvPr/>
            </p14:nvContentPartPr>
            <p14:xfrm>
              <a:off x="1017270" y="1656080"/>
              <a:ext cx="40640" cy="23368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5"/>
            </p:blipFill>
            <p:spPr>
              <a:xfrm>
                <a:off x="1017270" y="1656080"/>
                <a:ext cx="40640" cy="233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3" name="墨迹 12"/>
              <p14:cNvContentPartPr/>
              <p14:nvPr/>
            </p14:nvContentPartPr>
            <p14:xfrm>
              <a:off x="1115060" y="1721485"/>
              <a:ext cx="1656080" cy="34671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7"/>
            </p:blipFill>
            <p:spPr>
              <a:xfrm>
                <a:off x="1115060" y="1721485"/>
                <a:ext cx="1656080" cy="34671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040" y="1665605"/>
            <a:ext cx="8688705" cy="322770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功能强调说明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93040" y="972820"/>
            <a:ext cx="5652135" cy="663575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r>
              <a:rPr lang="zh-CN" altLang="en-US" b="1"/>
              <a:t>说明</a:t>
            </a:r>
            <a:r>
              <a:rPr lang="zh-CN" altLang="en-US" b="1"/>
              <a:t>三：接续调优</a:t>
            </a:r>
            <a:endParaRPr lang="en-US" altLang="zh-CN"/>
          </a:p>
          <a:p>
            <a:endParaRPr lang="zh-CN" altLang="en-US" b="1"/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 flipV="1">
            <a:off x="275590" y="2870200"/>
            <a:ext cx="800100" cy="26860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>
            <p:custDataLst>
              <p:tags r:id="rId3"/>
            </p:custDataLst>
          </p:nvPr>
        </p:nvCxnSpPr>
        <p:spPr>
          <a:xfrm flipV="1">
            <a:off x="1075690" y="2047240"/>
            <a:ext cx="6487795" cy="8229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959350" y="2407285"/>
            <a:ext cx="3326765" cy="647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继续调优在原来搜索结果（</a:t>
            </a:r>
            <a:r>
              <a:rPr lang="en-US" altLang="zh-CN" sz="1400" b="1">
                <a:solidFill>
                  <a:srgbClr val="FF0000"/>
                </a:solidFill>
                <a:highlight>
                  <a:srgbClr val="FFFF00"/>
                </a:highlight>
              </a:rPr>
              <a:t>100</a:t>
            </a:r>
            <a:r>
              <a:rPr lang="zh-CN" altLang="en-US" sz="1400" b="1">
                <a:solidFill>
                  <a:srgbClr val="FF0000"/>
                </a:solidFill>
                <a:highlight>
                  <a:srgbClr val="FFFF00"/>
                </a:highlight>
              </a:rPr>
              <a:t>个</a:t>
            </a:r>
            <a:r>
              <a:rPr lang="zh-CN" altLang="en-US" sz="1400" b="1">
                <a:solidFill>
                  <a:srgbClr val="FF0000"/>
                </a:solidFill>
              </a:rPr>
              <a:t>组合）的基础上接续下去，最终的搜索结果返回</a:t>
            </a:r>
            <a:r>
              <a:rPr lang="en-US" altLang="zh-CN" sz="1400" b="1">
                <a:solidFill>
                  <a:srgbClr val="FF0000"/>
                </a:solidFill>
                <a:highlight>
                  <a:srgbClr val="FFFF00"/>
                </a:highlight>
              </a:rPr>
              <a:t>150</a:t>
            </a:r>
            <a:r>
              <a:rPr lang="zh-CN" altLang="en-US" sz="1400" b="1">
                <a:solidFill>
                  <a:srgbClr val="FF0000"/>
                </a:solidFill>
                <a:highlight>
                  <a:srgbClr val="FFFF00"/>
                </a:highlight>
              </a:rPr>
              <a:t>个</a:t>
            </a:r>
            <a:endParaRPr lang="zh-CN" altLang="en-US" sz="1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11" name="墨迹 10"/>
              <p14:cNvContentPartPr/>
              <p14:nvPr/>
            </p14:nvContentPartPr>
            <p14:xfrm>
              <a:off x="5135880" y="1255395"/>
              <a:ext cx="635" cy="63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6"/>
            </p:blipFill>
            <p:spPr>
              <a:xfrm>
                <a:off x="5135880" y="1255395"/>
                <a:ext cx="63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5495" y="1323340"/>
            <a:ext cx="3406140" cy="36245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" y="1323340"/>
            <a:ext cx="3168650" cy="372300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功能强调说明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93040" y="972820"/>
            <a:ext cx="5652135" cy="35052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r>
              <a:rPr lang="zh-CN" altLang="en-US" b="1"/>
              <a:t>说明四：投影原理</a:t>
            </a:r>
            <a:endParaRPr lang="en-US" altLang="zh-CN"/>
          </a:p>
          <a:p>
            <a:endParaRPr lang="zh-CN" altLang="en-US" b="1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 flipV="1">
            <a:off x="5007610" y="1941830"/>
            <a:ext cx="2622550" cy="2971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>
            <p:custDataLst>
              <p:tags r:id="rId4"/>
            </p:custDataLst>
          </p:nvPr>
        </p:nvCxnSpPr>
        <p:spPr>
          <a:xfrm flipV="1">
            <a:off x="2921000" y="2239010"/>
            <a:ext cx="1959610" cy="15341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 flipH="1" flipV="1">
            <a:off x="2275205" y="3521075"/>
            <a:ext cx="815340" cy="14287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8" name="墨迹 7"/>
              <p14:cNvContentPartPr/>
              <p14:nvPr/>
            </p14:nvContentPartPr>
            <p14:xfrm>
              <a:off x="1111885" y="1254760"/>
              <a:ext cx="1490345" cy="4699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7"/>
            </p:blipFill>
            <p:spPr>
              <a:xfrm>
                <a:off x="1111885" y="1254760"/>
                <a:ext cx="1490345" cy="46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10" name="墨迹 9"/>
              <p14:cNvContentPartPr/>
              <p14:nvPr/>
            </p14:nvContentPartPr>
            <p14:xfrm>
              <a:off x="587375" y="2477770"/>
              <a:ext cx="339090" cy="63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9"/>
            </p:blipFill>
            <p:spPr>
              <a:xfrm>
                <a:off x="587375" y="2477770"/>
                <a:ext cx="339090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11" name="墨迹 10"/>
              <p14:cNvContentPartPr/>
              <p14:nvPr/>
            </p14:nvContentPartPr>
            <p14:xfrm>
              <a:off x="608330" y="2756535"/>
              <a:ext cx="382270" cy="63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1"/>
            </p:blipFill>
            <p:spPr>
              <a:xfrm>
                <a:off x="608330" y="2756535"/>
                <a:ext cx="382270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12" name="墨迹 11"/>
              <p14:cNvContentPartPr/>
              <p14:nvPr/>
            </p14:nvContentPartPr>
            <p14:xfrm>
              <a:off x="565785" y="2969260"/>
              <a:ext cx="507365" cy="825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3"/>
            </p:blipFill>
            <p:spPr>
              <a:xfrm>
                <a:off x="565785" y="2969260"/>
                <a:ext cx="507365" cy="8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13" name="墨迹 12"/>
              <p14:cNvContentPartPr/>
              <p14:nvPr/>
            </p14:nvContentPartPr>
            <p14:xfrm>
              <a:off x="287020" y="3973195"/>
              <a:ext cx="98425" cy="952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5"/>
            </p:blipFill>
            <p:spPr>
              <a:xfrm>
                <a:off x="287020" y="3973195"/>
                <a:ext cx="98425" cy="95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4" name="墨迹 13"/>
              <p14:cNvContentPartPr/>
              <p14:nvPr/>
            </p14:nvContentPartPr>
            <p14:xfrm>
              <a:off x="321945" y="4239260"/>
              <a:ext cx="87630" cy="13144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7"/>
            </p:blipFill>
            <p:spPr>
              <a:xfrm>
                <a:off x="321945" y="4239260"/>
                <a:ext cx="87630" cy="1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5" name="墨迹 14"/>
              <p14:cNvContentPartPr/>
              <p14:nvPr/>
            </p14:nvContentPartPr>
            <p14:xfrm>
              <a:off x="241300" y="4521835"/>
              <a:ext cx="144145" cy="17272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9"/>
            </p:blipFill>
            <p:spPr>
              <a:xfrm>
                <a:off x="241300" y="4521835"/>
                <a:ext cx="144145" cy="172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6" name="墨迹 15"/>
              <p14:cNvContentPartPr/>
              <p14:nvPr/>
            </p14:nvContentPartPr>
            <p14:xfrm>
              <a:off x="198755" y="4831080"/>
              <a:ext cx="146050" cy="609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1"/>
            </p:blipFill>
            <p:spPr>
              <a:xfrm>
                <a:off x="198755" y="4831080"/>
                <a:ext cx="146050" cy="60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17" name="墨迹 16"/>
              <p14:cNvContentPartPr/>
              <p14:nvPr/>
            </p14:nvContentPartPr>
            <p14:xfrm>
              <a:off x="223520" y="4770755"/>
              <a:ext cx="33655" cy="20066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3"/>
            </p:blipFill>
            <p:spPr>
              <a:xfrm>
                <a:off x="223520" y="4770755"/>
                <a:ext cx="33655" cy="200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18" name="墨迹 17"/>
              <p14:cNvContentPartPr/>
              <p14:nvPr/>
            </p14:nvContentPartPr>
            <p14:xfrm>
              <a:off x="2446020" y="3824605"/>
              <a:ext cx="384810" cy="1841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5"/>
            </p:blipFill>
            <p:spPr>
              <a:xfrm>
                <a:off x="2446020" y="3824605"/>
                <a:ext cx="384810" cy="18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20" name="墨迹 19"/>
              <p14:cNvContentPartPr/>
              <p14:nvPr/>
            </p14:nvContentPartPr>
            <p14:xfrm>
              <a:off x="2413000" y="4088130"/>
              <a:ext cx="103505" cy="952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7"/>
            </p:blipFill>
            <p:spPr>
              <a:xfrm>
                <a:off x="2413000" y="4088130"/>
                <a:ext cx="103505" cy="9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8" p14:bwMode="auto">
            <p14:nvContentPartPr>
              <p14:cNvPr id="21" name="墨迹 20"/>
              <p14:cNvContentPartPr/>
              <p14:nvPr/>
            </p14:nvContentPartPr>
            <p14:xfrm>
              <a:off x="2382520" y="4373245"/>
              <a:ext cx="132715" cy="952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9"/>
            </p:blipFill>
            <p:spPr>
              <a:xfrm>
                <a:off x="2382520" y="4373245"/>
                <a:ext cx="132715" cy="9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0" p14:bwMode="auto">
            <p14:nvContentPartPr>
              <p14:cNvPr id="22" name="墨迹 21"/>
              <p14:cNvContentPartPr/>
              <p14:nvPr/>
            </p14:nvContentPartPr>
            <p14:xfrm>
              <a:off x="2385695" y="4576445"/>
              <a:ext cx="160655" cy="2159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1"/>
            </p:blipFill>
            <p:spPr>
              <a:xfrm>
                <a:off x="2385695" y="4576445"/>
                <a:ext cx="160655" cy="21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2" p14:bwMode="auto">
            <p14:nvContentPartPr>
              <p14:cNvPr id="23" name="墨迹 22"/>
              <p14:cNvContentPartPr/>
              <p14:nvPr/>
            </p14:nvContentPartPr>
            <p14:xfrm>
              <a:off x="2382520" y="4861560"/>
              <a:ext cx="192405" cy="63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3"/>
            </p:blipFill>
            <p:spPr>
              <a:xfrm>
                <a:off x="2382520" y="4861560"/>
                <a:ext cx="19240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4" p14:bwMode="auto">
            <p14:nvContentPartPr>
              <p14:cNvPr id="24" name="墨迹 23"/>
              <p14:cNvContentPartPr/>
              <p14:nvPr/>
            </p14:nvContentPartPr>
            <p14:xfrm>
              <a:off x="5900420" y="2132330"/>
              <a:ext cx="927100" cy="4572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5"/>
            </p:blipFill>
            <p:spPr>
              <a:xfrm>
                <a:off x="5900420" y="2132330"/>
                <a:ext cx="927100" cy="45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6" p14:bwMode="auto">
            <p14:nvContentPartPr>
              <p14:cNvPr id="25" name="墨迹 24"/>
              <p14:cNvContentPartPr/>
              <p14:nvPr/>
            </p14:nvContentPartPr>
            <p14:xfrm>
              <a:off x="5118100" y="2174240"/>
              <a:ext cx="255905" cy="63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7"/>
            </p:blipFill>
            <p:spPr>
              <a:xfrm>
                <a:off x="5118100" y="2174240"/>
                <a:ext cx="25590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功能强调说明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645"/>
            <a:ext cx="9144000" cy="44742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0" name="墨迹 9"/>
              <p14:cNvContentPartPr/>
              <p14:nvPr/>
            </p14:nvContentPartPr>
            <p14:xfrm>
              <a:off x="3846195" y="3523615"/>
              <a:ext cx="1495425" cy="80962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3"/>
            </p:blipFill>
            <p:spPr>
              <a:xfrm>
                <a:off x="3846195" y="3523615"/>
                <a:ext cx="1495425" cy="809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1" name="墨迹 10"/>
              <p14:cNvContentPartPr/>
              <p14:nvPr/>
            </p14:nvContentPartPr>
            <p14:xfrm>
              <a:off x="4400550" y="3850005"/>
              <a:ext cx="90170" cy="7683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5"/>
            </p:blipFill>
            <p:spPr>
              <a:xfrm>
                <a:off x="4400550" y="3850005"/>
                <a:ext cx="90170" cy="76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2" name="墨迹 11"/>
              <p14:cNvContentPartPr/>
              <p14:nvPr/>
            </p14:nvContentPartPr>
            <p14:xfrm>
              <a:off x="4366895" y="3837305"/>
              <a:ext cx="102235" cy="6032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7"/>
            </p:blipFill>
            <p:spPr>
              <a:xfrm>
                <a:off x="4366895" y="3837305"/>
                <a:ext cx="102235" cy="60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16" name="墨迹 15"/>
              <p14:cNvContentPartPr/>
              <p14:nvPr/>
            </p14:nvContentPartPr>
            <p14:xfrm>
              <a:off x="4714875" y="4400550"/>
              <a:ext cx="619760" cy="190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9"/>
            </p:blipFill>
            <p:spPr>
              <a:xfrm>
                <a:off x="4714875" y="4400550"/>
                <a:ext cx="619760" cy="19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25" name="墨迹 24"/>
              <p14:cNvContentPartPr/>
              <p14:nvPr/>
            </p14:nvContentPartPr>
            <p14:xfrm>
              <a:off x="4375150" y="3333115"/>
              <a:ext cx="179705" cy="12192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1"/>
            </p:blipFill>
            <p:spPr>
              <a:xfrm>
                <a:off x="4375150" y="3333115"/>
                <a:ext cx="179705" cy="121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26" name="墨迹 25"/>
              <p14:cNvContentPartPr/>
              <p14:nvPr/>
            </p14:nvContentPartPr>
            <p14:xfrm>
              <a:off x="4657725" y="3235960"/>
              <a:ext cx="24130" cy="50736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3"/>
            </p:blipFill>
            <p:spPr>
              <a:xfrm>
                <a:off x="4657725" y="3235960"/>
                <a:ext cx="24130" cy="507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27" name="墨迹 26"/>
              <p14:cNvContentPartPr/>
              <p14:nvPr/>
            </p14:nvContentPartPr>
            <p14:xfrm>
              <a:off x="4590415" y="3651250"/>
              <a:ext cx="153035" cy="15684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5"/>
            </p:blipFill>
            <p:spPr>
              <a:xfrm>
                <a:off x="4590415" y="3651250"/>
                <a:ext cx="153035" cy="156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28" name="墨迹 27"/>
              <p14:cNvContentPartPr/>
              <p14:nvPr/>
            </p14:nvContentPartPr>
            <p14:xfrm>
              <a:off x="4435475" y="3815080"/>
              <a:ext cx="121920" cy="10668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7"/>
            </p:blipFill>
            <p:spPr>
              <a:xfrm>
                <a:off x="4435475" y="3815080"/>
                <a:ext cx="121920" cy="106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29" name="墨迹 28"/>
              <p14:cNvContentPartPr/>
              <p14:nvPr/>
            </p14:nvContentPartPr>
            <p14:xfrm>
              <a:off x="4514215" y="3863975"/>
              <a:ext cx="213995" cy="7366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9"/>
            </p:blipFill>
            <p:spPr>
              <a:xfrm>
                <a:off x="4514215" y="3863975"/>
                <a:ext cx="213995" cy="73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30" name="墨迹 29"/>
              <p14:cNvContentPartPr/>
              <p14:nvPr/>
            </p14:nvContentPartPr>
            <p14:xfrm>
              <a:off x="4639310" y="3866515"/>
              <a:ext cx="118110" cy="10604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1"/>
            </p:blipFill>
            <p:spPr>
              <a:xfrm>
                <a:off x="4639310" y="3866515"/>
                <a:ext cx="118110" cy="106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31" name="墨迹 30"/>
              <p14:cNvContentPartPr/>
              <p14:nvPr/>
            </p14:nvContentPartPr>
            <p14:xfrm>
              <a:off x="4349750" y="3727450"/>
              <a:ext cx="74295" cy="635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3"/>
            </p:blipFill>
            <p:spPr>
              <a:xfrm>
                <a:off x="4349750" y="3727450"/>
                <a:ext cx="74295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32" name="墨迹 31"/>
              <p14:cNvContentPartPr/>
              <p14:nvPr/>
            </p14:nvContentPartPr>
            <p14:xfrm>
              <a:off x="4296410" y="3705860"/>
              <a:ext cx="50165" cy="5842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5"/>
            </p:blipFill>
            <p:spPr>
              <a:xfrm>
                <a:off x="4296410" y="3705860"/>
                <a:ext cx="50165" cy="5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33" name="墨迹 32"/>
              <p14:cNvContentPartPr/>
              <p14:nvPr/>
            </p14:nvContentPartPr>
            <p14:xfrm>
              <a:off x="4893310" y="2419985"/>
              <a:ext cx="635" cy="63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7"/>
            </p:blipFill>
            <p:spPr>
              <a:xfrm>
                <a:off x="4893310" y="2419985"/>
                <a:ext cx="63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325120" y="352842"/>
            <a:ext cx="1859280" cy="20510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功能强调说明</a:t>
            </a:r>
            <a:endParaRPr lang="zh-CN" altLang="en-US" sz="2435" b="1" kern="0" spc="1" dirty="0">
              <a:solidFill>
                <a:srgbClr val="F8FAFC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8710" y="1772285"/>
            <a:ext cx="6280150" cy="21196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2490" y="4394200"/>
            <a:ext cx="6474460" cy="917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内测抵用券有限，建议优先对自己的策略进行调优，然后再去</a:t>
            </a:r>
            <a:r>
              <a:rPr lang="zh-CN" altLang="en-US"/>
              <a:t>尝试寻找新的策略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201930" y="90106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ym typeface="+mn-ea"/>
              </a:rPr>
              <a:t>说明五：</a:t>
            </a:r>
            <a:r>
              <a:rPr lang="zh-CN" altLang="en-US" b="1">
                <a:sym typeface="+mn-ea"/>
              </a:rPr>
              <a:t>计价计算</a:t>
            </a:r>
            <a:endParaRPr lang="zh-CN" altLang="en-US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0245" y="1275715"/>
            <a:ext cx="7348220" cy="696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目前内测阶段，优先照顾多年铁粉禄友</a:t>
            </a:r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50253" y="1035509"/>
            <a:ext cx="4643465" cy="3072482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766060" y="2020570"/>
            <a:ext cx="3621405" cy="551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实例</a:t>
            </a: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说明</a:t>
            </a:r>
            <a:endParaRPr lang="zh-CN" altLang="en-US" sz="3295" b="1">
              <a:solidFill>
                <a:schemeClr val="bg1"/>
              </a:solidFill>
              <a:latin typeface="PingFang SC Semibold" panose="020B0400000000000000" charset="-122"/>
              <a:ea typeface="PingFang SC Semibold" panose="020B0400000000000000" charset="-122"/>
              <a:sym typeface="+mn-ea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60381" y="2997138"/>
            <a:ext cx="2823210" cy="28194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05" kern="0" spc="2" dirty="0">
                <a:solidFill>
                  <a:srgbClr val="E2E8F0"/>
                </a:solidFill>
              </a:rPr>
              <a:t>从传统</a:t>
            </a:r>
            <a:r>
              <a:rPr lang="zh-CN" altLang="en-US" sz="1705" kern="0" spc="2" dirty="0">
                <a:solidFill>
                  <a:srgbClr val="E2E8F0"/>
                </a:solidFill>
              </a:rPr>
              <a:t>手搓</a:t>
            </a:r>
            <a:r>
              <a:rPr lang="en-US" sz="1705" kern="0" spc="2" dirty="0">
                <a:solidFill>
                  <a:srgbClr val="E2E8F0"/>
                </a:solidFill>
              </a:rPr>
              <a:t>到智能优化的演进</a:t>
            </a:r>
            <a:endParaRPr lang="en-US" sz="1705" dirty="0"/>
          </a:p>
        </p:txBody>
      </p:sp>
      <p:pic>
        <p:nvPicPr>
          <p:cNvPr id="7" name="图片 6" descr="禄得网透明图"/>
          <p:cNvPicPr>
            <a:picLocks noChangeAspect="1"/>
          </p:cNvPicPr>
          <p:nvPr/>
        </p:nvPicPr>
        <p:blipFill>
          <a:blip r:embed="rId2"/>
          <a:srcRect t="30665" b="28503"/>
          <a:stretch>
            <a:fillRect/>
          </a:stretch>
        </p:blipFill>
        <p:spPr>
          <a:xfrm>
            <a:off x="106680" y="139700"/>
            <a:ext cx="2606675" cy="7981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2"/>
          <p:cNvSpPr/>
          <p:nvPr/>
        </p:nvSpPr>
        <p:spPr>
          <a:xfrm>
            <a:off x="4714875" y="2400300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文本框 5"/>
          <p:cNvSpPr txBox="1"/>
          <p:nvPr/>
        </p:nvSpPr>
        <p:spPr>
          <a:xfrm>
            <a:off x="154940" y="1377950"/>
            <a:ext cx="5117465" cy="386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三维图中将</a:t>
            </a:r>
            <a:r>
              <a:rPr lang="en-US" altLang="zh-CN"/>
              <a:t>XYZ</a:t>
            </a:r>
            <a:r>
              <a:rPr lang="zh-CN" altLang="en-US"/>
              <a:t>的某个轴用投影函数进行压缩得到</a:t>
            </a:r>
            <a:r>
              <a:rPr lang="zh-CN" altLang="en-US"/>
              <a:t>二维图</a:t>
            </a:r>
            <a:endParaRPr lang="zh-CN" altLang="en-US"/>
          </a:p>
        </p:txBody>
      </p:sp>
      <p:cxnSp>
        <p:nvCxnSpPr>
          <p:cNvPr id="18" name="直接箭头连接符 17"/>
          <p:cNvCxnSpPr/>
          <p:nvPr>
            <p:custDataLst>
              <p:tags r:id="rId1"/>
            </p:custDataLst>
          </p:nvPr>
        </p:nvCxnSpPr>
        <p:spPr>
          <a:xfrm>
            <a:off x="2748915" y="1877060"/>
            <a:ext cx="0" cy="546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60985" y="2476500"/>
            <a:ext cx="5015865" cy="748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二维图中将</a:t>
            </a:r>
            <a:r>
              <a:rPr lang="en-US" altLang="zh-CN"/>
              <a:t>XY</a:t>
            </a:r>
            <a:r>
              <a:rPr lang="zh-CN" altLang="en-US"/>
              <a:t>的某个轴用投影函数进行压缩得到一维</a:t>
            </a:r>
            <a:r>
              <a:rPr lang="zh-CN" altLang="en-US"/>
              <a:t>图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4940" y="439420"/>
            <a:ext cx="4710430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n</a:t>
            </a:r>
            <a:r>
              <a:rPr lang="zh-CN" altLang="en-US"/>
              <a:t>维图中将某个轴用投影函数进行压缩得到</a:t>
            </a:r>
            <a:r>
              <a:rPr lang="en-US" altLang="zh-CN"/>
              <a:t>n-1</a:t>
            </a:r>
            <a:r>
              <a:rPr lang="zh-CN" altLang="en-US"/>
              <a:t>维</a:t>
            </a:r>
            <a:endParaRPr lang="zh-CN" altLang="en-US"/>
          </a:p>
        </p:txBody>
      </p:sp>
      <p:cxnSp>
        <p:nvCxnSpPr>
          <p:cNvPr id="10" name="直接箭头连接符 9"/>
          <p:cNvCxnSpPr/>
          <p:nvPr>
            <p:custDataLst>
              <p:tags r:id="rId2"/>
            </p:custDataLst>
          </p:nvPr>
        </p:nvCxnSpPr>
        <p:spPr>
          <a:xfrm>
            <a:off x="2592070" y="817245"/>
            <a:ext cx="0" cy="546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060" y="139065"/>
            <a:ext cx="2839720" cy="16249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974850"/>
            <a:ext cx="3953510" cy="10896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010" y="3491230"/>
            <a:ext cx="3983990" cy="112395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>
            <p:custDataLst>
              <p:tags r:id="rId6"/>
            </p:custDataLst>
          </p:nvPr>
        </p:nvCxnSpPr>
        <p:spPr>
          <a:xfrm>
            <a:off x="7005955" y="1731645"/>
            <a:ext cx="0" cy="3397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7"/>
            </p:custDataLst>
          </p:nvPr>
        </p:nvCxnSpPr>
        <p:spPr>
          <a:xfrm>
            <a:off x="7073900" y="3107690"/>
            <a:ext cx="0" cy="3397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56540" y="3771900"/>
            <a:ext cx="5015865" cy="748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一维找平原，多维找</a:t>
            </a:r>
            <a:r>
              <a:rPr lang="zh-CN" altLang="en-US"/>
              <a:t>区域</a:t>
            </a:r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23" name="墨迹 22"/>
              <p14:cNvContentPartPr/>
              <p14:nvPr/>
            </p14:nvContentPartPr>
            <p14:xfrm>
              <a:off x="6369685" y="852170"/>
              <a:ext cx="1325245" cy="75946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9"/>
            </p:blipFill>
            <p:spPr>
              <a:xfrm>
                <a:off x="6369685" y="852170"/>
                <a:ext cx="1325245" cy="759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28" name="墨迹 27"/>
              <p14:cNvContentPartPr/>
              <p14:nvPr/>
            </p14:nvContentPartPr>
            <p14:xfrm>
              <a:off x="5275580" y="2192655"/>
              <a:ext cx="3810" cy="58547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1"/>
            </p:blipFill>
            <p:spPr>
              <a:xfrm>
                <a:off x="5275580" y="2192655"/>
                <a:ext cx="3810" cy="585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31" name="墨迹 30"/>
              <p14:cNvContentPartPr/>
              <p14:nvPr/>
            </p14:nvContentPartPr>
            <p14:xfrm>
              <a:off x="5216525" y="3493135"/>
              <a:ext cx="3898265" cy="130111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13"/>
            </p:blipFill>
            <p:spPr>
              <a:xfrm>
                <a:off x="5216525" y="3493135"/>
                <a:ext cx="3898265" cy="130111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dirty="0">
                <a:solidFill>
                  <a:schemeClr val="bg1"/>
                </a:solidFill>
                <a:sym typeface="+mn-ea"/>
              </a:rPr>
              <a:t>实例说明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28625" y="1071880"/>
            <a:ext cx="5652135" cy="663575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r>
              <a:rPr lang="zh-CN" altLang="en-US" b="1"/>
              <a:t>用法一：对现有策略的打分因子进行权重调优</a:t>
            </a:r>
            <a:endParaRPr lang="zh-CN" altLang="en-US" b="1"/>
          </a:p>
        </p:txBody>
      </p:sp>
      <p:sp>
        <p:nvSpPr>
          <p:cNvPr id="25" name="Shape 22"/>
          <p:cNvSpPr/>
          <p:nvPr/>
        </p:nvSpPr>
        <p:spPr>
          <a:xfrm>
            <a:off x="4714875" y="2400300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" name="Shape 2"/>
          <p:cNvSpPr/>
          <p:nvPr/>
        </p:nvSpPr>
        <p:spPr>
          <a:xfrm>
            <a:off x="428625" y="1564640"/>
            <a:ext cx="7063105" cy="83566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重点在于找规律和区域，而不是确定某一组权重就是天下第一好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避免陷入</a:t>
            </a:r>
            <a:r>
              <a:rPr lang="zh-CN" altLang="en-US"/>
              <a:t>过拟合</a:t>
            </a:r>
            <a:endParaRPr lang="zh-CN" altLang="en-US"/>
          </a:p>
          <a:p>
            <a:pPr indent="0">
              <a:buFont typeface="Arial" panose="020B0604020202020204" pitchFamily="34" charset="0"/>
              <a:buNone/>
            </a:pPr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/>
          <p:nvPr/>
        </p:nvSpPr>
        <p:spPr>
          <a:xfrm>
            <a:off x="308610" y="3911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dirty="0">
                <a:solidFill>
                  <a:schemeClr val="bg1"/>
                </a:solidFill>
                <a:sym typeface="+mn-ea"/>
              </a:rPr>
              <a:t>实例说明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6410" y="391160"/>
            <a:ext cx="8041005" cy="192722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024380" y="779780"/>
            <a:ext cx="678180" cy="14446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4016375" y="765810"/>
            <a:ext cx="735965" cy="144843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134110" y="779780"/>
            <a:ext cx="455295" cy="144462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v</a:t>
            </a:r>
            <a:endParaRPr lang="en-US" altLang="zh-CN"/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2998470" y="765810"/>
            <a:ext cx="782320" cy="144843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>
            <p:custDataLst>
              <p:tags r:id="rId7"/>
            </p:custDataLst>
          </p:nvPr>
        </p:nvCxnSpPr>
        <p:spPr>
          <a:xfrm flipH="1">
            <a:off x="1340485" y="391160"/>
            <a:ext cx="248920" cy="31813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8"/>
            </p:custDataLst>
          </p:nvPr>
        </p:nvCxnSpPr>
        <p:spPr>
          <a:xfrm flipH="1">
            <a:off x="2321560" y="391160"/>
            <a:ext cx="269240" cy="3181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6410" y="2825115"/>
            <a:ext cx="7978775" cy="1944370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1089025" y="3201670"/>
            <a:ext cx="455295" cy="144462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v</a:t>
            </a:r>
            <a:endParaRPr lang="en-US" altLang="zh-CN"/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1980565" y="3201670"/>
            <a:ext cx="782320" cy="144843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>
            <p:custDataLst>
              <p:tags r:id="rId13"/>
            </p:custDataLst>
          </p:nvPr>
        </p:nvCxnSpPr>
        <p:spPr>
          <a:xfrm flipH="1">
            <a:off x="3394075" y="391160"/>
            <a:ext cx="248920" cy="31813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>
            <p:custDataLst>
              <p:tags r:id="rId14"/>
            </p:custDataLst>
          </p:nvPr>
        </p:nvCxnSpPr>
        <p:spPr>
          <a:xfrm flipH="1">
            <a:off x="4385945" y="391160"/>
            <a:ext cx="269240" cy="3181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>
            <p:custDataLst>
              <p:tags r:id="rId15"/>
            </p:custDataLst>
          </p:nvPr>
        </p:nvCxnSpPr>
        <p:spPr>
          <a:xfrm flipH="1">
            <a:off x="5255895" y="419100"/>
            <a:ext cx="269240" cy="3181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6"/>
            </p:custDataLst>
          </p:nvPr>
        </p:nvSpPr>
        <p:spPr>
          <a:xfrm>
            <a:off x="5525135" y="250825"/>
            <a:ext cx="1046480" cy="343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降序排列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3057525" y="3194050"/>
            <a:ext cx="678180" cy="14446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18"/>
            </p:custDataLst>
          </p:nvPr>
        </p:nvSpPr>
        <p:spPr>
          <a:xfrm>
            <a:off x="3971290" y="3205480"/>
            <a:ext cx="678180" cy="14446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>
            <p:custDataLst>
              <p:tags r:id="rId19"/>
            </p:custDataLst>
          </p:nvPr>
        </p:nvCxnSpPr>
        <p:spPr>
          <a:xfrm flipH="1">
            <a:off x="3348990" y="2825115"/>
            <a:ext cx="269240" cy="3181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20"/>
            </p:custDataLst>
          </p:nvPr>
        </p:nvCxnSpPr>
        <p:spPr>
          <a:xfrm flipH="1">
            <a:off x="4272280" y="2825115"/>
            <a:ext cx="269240" cy="3181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21"/>
            </p:custDataLst>
          </p:nvPr>
        </p:nvCxnSpPr>
        <p:spPr>
          <a:xfrm flipH="1">
            <a:off x="1303020" y="2825115"/>
            <a:ext cx="248920" cy="31813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>
            <p:custDataLst>
              <p:tags r:id="rId22"/>
            </p:custDataLst>
          </p:nvPr>
        </p:nvCxnSpPr>
        <p:spPr>
          <a:xfrm flipH="1">
            <a:off x="2362835" y="2825115"/>
            <a:ext cx="248920" cy="31813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>
            <p:custDataLst>
              <p:tags r:id="rId23"/>
            </p:custDataLst>
          </p:nvPr>
        </p:nvCxnSpPr>
        <p:spPr>
          <a:xfrm flipH="1">
            <a:off x="5127625" y="2875915"/>
            <a:ext cx="269240" cy="3181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24"/>
            </p:custDataLst>
          </p:nvPr>
        </p:nvSpPr>
        <p:spPr>
          <a:xfrm>
            <a:off x="5415280" y="2772410"/>
            <a:ext cx="1046480" cy="343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升序排列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50253" y="1035509"/>
            <a:ext cx="4643465" cy="3072482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766060" y="2020570"/>
            <a:ext cx="3621405" cy="551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搜索方法</a:t>
            </a: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对比</a:t>
            </a:r>
            <a:endParaRPr lang="zh-CN" altLang="en-US" sz="3295" b="1">
              <a:solidFill>
                <a:schemeClr val="bg1"/>
              </a:solidFill>
              <a:latin typeface="PingFang SC Semibold" panose="020B0400000000000000" charset="-122"/>
              <a:ea typeface="PingFang SC Semibold" panose="020B0400000000000000" charset="-122"/>
              <a:sym typeface="+mn-ea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60381" y="2997138"/>
            <a:ext cx="2823210" cy="28194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05" kern="0" spc="2" dirty="0">
                <a:solidFill>
                  <a:srgbClr val="E2E8F0"/>
                </a:solidFill>
              </a:rPr>
              <a:t>从传统</a:t>
            </a:r>
            <a:r>
              <a:rPr lang="zh-CN" altLang="en-US" sz="1705" kern="0" spc="2" dirty="0">
                <a:solidFill>
                  <a:srgbClr val="E2E8F0"/>
                </a:solidFill>
              </a:rPr>
              <a:t>手搓</a:t>
            </a:r>
            <a:r>
              <a:rPr lang="en-US" sz="1705" kern="0" spc="2" dirty="0">
                <a:solidFill>
                  <a:srgbClr val="E2E8F0"/>
                </a:solidFill>
              </a:rPr>
              <a:t>到智能优化的演进</a:t>
            </a:r>
            <a:endParaRPr lang="en-US" sz="1705" dirty="0"/>
          </a:p>
        </p:txBody>
      </p:sp>
      <p:pic>
        <p:nvPicPr>
          <p:cNvPr id="7" name="图片 6" descr="禄得网透明图"/>
          <p:cNvPicPr>
            <a:picLocks noChangeAspect="1"/>
          </p:cNvPicPr>
          <p:nvPr/>
        </p:nvPicPr>
        <p:blipFill>
          <a:blip r:embed="rId2"/>
          <a:srcRect t="30665" b="28503"/>
          <a:stretch>
            <a:fillRect/>
          </a:stretch>
        </p:blipFill>
        <p:spPr>
          <a:xfrm>
            <a:off x="106680" y="139700"/>
            <a:ext cx="2606675" cy="7981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"/>
          <p:cNvSpPr/>
          <p:nvPr/>
        </p:nvSpPr>
        <p:spPr>
          <a:xfrm>
            <a:off x="194310" y="50800"/>
            <a:ext cx="3527425" cy="33274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一维图</a:t>
            </a:r>
            <a:r>
              <a:rPr lang="zh-CN" altLang="en-US"/>
              <a:t>说明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3365" y="383540"/>
            <a:ext cx="5511165" cy="2289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805" y="2783840"/>
            <a:ext cx="5419725" cy="2099945"/>
          </a:xfrm>
          <a:prstGeom prst="rect">
            <a:avLst/>
          </a:prstGeom>
        </p:spPr>
      </p:pic>
      <p:cxnSp>
        <p:nvCxnSpPr>
          <p:cNvPr id="15" name="直接箭头连接符 14"/>
          <p:cNvCxnSpPr/>
          <p:nvPr>
            <p:custDataLst>
              <p:tags r:id="rId3"/>
            </p:custDataLst>
          </p:nvPr>
        </p:nvCxnSpPr>
        <p:spPr>
          <a:xfrm flipV="1">
            <a:off x="2355850" y="1528445"/>
            <a:ext cx="1687195" cy="2959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4"/>
            </p:custDataLst>
          </p:nvPr>
        </p:nvCxnSpPr>
        <p:spPr>
          <a:xfrm>
            <a:off x="4270375" y="1528445"/>
            <a:ext cx="215392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5"/>
            </p:custDataLst>
          </p:nvPr>
        </p:nvCxnSpPr>
        <p:spPr>
          <a:xfrm flipV="1">
            <a:off x="2381885" y="4122420"/>
            <a:ext cx="1802765" cy="4540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>
            <p:custDataLst>
              <p:tags r:id="rId6"/>
            </p:custDataLst>
          </p:nvPr>
        </p:nvCxnSpPr>
        <p:spPr>
          <a:xfrm>
            <a:off x="4270375" y="4122420"/>
            <a:ext cx="223964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800735"/>
            <a:ext cx="9143365" cy="3723005"/>
          </a:xfrm>
          <a:prstGeom prst="rect">
            <a:avLst/>
          </a:prstGeom>
        </p:spPr>
      </p:pic>
      <p:sp>
        <p:nvSpPr>
          <p:cNvPr id="10" name="Shape 2"/>
          <p:cNvSpPr/>
          <p:nvPr/>
        </p:nvSpPr>
        <p:spPr>
          <a:xfrm>
            <a:off x="194310" y="186690"/>
            <a:ext cx="3527425" cy="33274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二维图说明</a:t>
            </a:r>
            <a:r>
              <a:rPr lang="en-US" altLang="zh-CN"/>
              <a:t>——</a:t>
            </a:r>
            <a:r>
              <a:rPr lang="zh-CN" altLang="en-US"/>
              <a:t>热力图</a:t>
            </a:r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840105" y="2240915"/>
            <a:ext cx="3013710" cy="14446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>
            <p:custDataLst>
              <p:tags r:id="rId3"/>
            </p:custDataLst>
          </p:nvPr>
        </p:nvCxnSpPr>
        <p:spPr>
          <a:xfrm flipH="1">
            <a:off x="2277110" y="1221740"/>
            <a:ext cx="1869440" cy="9036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"/>
          <p:cNvSpPr/>
          <p:nvPr/>
        </p:nvSpPr>
        <p:spPr>
          <a:xfrm>
            <a:off x="194310" y="186690"/>
            <a:ext cx="3527425" cy="33274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二维图说明</a:t>
            </a:r>
            <a:r>
              <a:rPr lang="en-US" altLang="zh-CN"/>
              <a:t>——</a:t>
            </a:r>
            <a:r>
              <a:rPr lang="zh-CN" altLang="en-US"/>
              <a:t>地形图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66570"/>
            <a:ext cx="9144000" cy="33769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075" y="733425"/>
            <a:ext cx="6844665" cy="792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理想的参数选择不是单纯追求</a:t>
            </a:r>
            <a:r>
              <a:rPr lang="en-US" altLang="zh-CN"/>
              <a:t>"</a:t>
            </a:r>
            <a:r>
              <a:rPr lang="zh-CN" altLang="en-US"/>
              <a:t>山峰</a:t>
            </a:r>
            <a:r>
              <a:rPr lang="en-US" altLang="zh-CN"/>
              <a:t>"</a:t>
            </a:r>
            <a:r>
              <a:rPr lang="zh-CN" altLang="en-US"/>
              <a:t>最高点，而是选择山脊上等高线稀疏的平坦区域</a:t>
            </a:r>
            <a:r>
              <a:rPr lang="en-US" altLang="zh-CN"/>
              <a:t>——</a:t>
            </a:r>
            <a:r>
              <a:rPr lang="zh-CN" altLang="en-US"/>
              <a:t>既有较高的夏普比</a:t>
            </a:r>
            <a:r>
              <a:rPr lang="zh-CN" altLang="en-US"/>
              <a:t>例，又对参数扰动不敏感。</a:t>
            </a: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3064510"/>
            <a:ext cx="6797040" cy="2078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0" y="294640"/>
            <a:ext cx="6415405" cy="2150110"/>
          </a:xfrm>
          <a:prstGeom prst="rect">
            <a:avLst/>
          </a:prstGeom>
        </p:spPr>
      </p:pic>
      <p:sp>
        <p:nvSpPr>
          <p:cNvPr id="10" name="Shape 2"/>
          <p:cNvSpPr/>
          <p:nvPr/>
        </p:nvSpPr>
        <p:spPr>
          <a:xfrm>
            <a:off x="132080" y="438150"/>
            <a:ext cx="3527425" cy="33274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夏普比率排前的</a:t>
            </a:r>
            <a:r>
              <a:rPr lang="zh-CN" altLang="en-US"/>
              <a:t>区域</a:t>
            </a:r>
            <a:endParaRPr lang="zh-CN" altLang="en-US"/>
          </a:p>
        </p:txBody>
      </p:sp>
      <p:sp>
        <p:nvSpPr>
          <p:cNvPr id="11" name="Shape 2"/>
          <p:cNvSpPr/>
          <p:nvPr/>
        </p:nvSpPr>
        <p:spPr>
          <a:xfrm>
            <a:off x="194310" y="2444750"/>
            <a:ext cx="3527425" cy="33274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夏普比率排</a:t>
            </a:r>
            <a:r>
              <a:rPr lang="zh-CN" altLang="en-US"/>
              <a:t>后的</a:t>
            </a:r>
            <a:r>
              <a:rPr lang="zh-CN" altLang="en-US"/>
              <a:t>区域</a:t>
            </a:r>
            <a:endParaRPr lang="zh-CN" altLang="en-US"/>
          </a:p>
        </p:txBody>
      </p:sp>
      <p:cxnSp>
        <p:nvCxnSpPr>
          <p:cNvPr id="12" name="直接箭头连接符 11"/>
          <p:cNvCxnSpPr/>
          <p:nvPr>
            <p:custDataLst>
              <p:tags r:id="rId3"/>
            </p:custDataLst>
          </p:nvPr>
        </p:nvCxnSpPr>
        <p:spPr>
          <a:xfrm flipH="1">
            <a:off x="2590800" y="3196590"/>
            <a:ext cx="269240" cy="3181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4"/>
            </p:custDataLst>
          </p:nvPr>
        </p:nvCxnSpPr>
        <p:spPr>
          <a:xfrm flipH="1">
            <a:off x="3303270" y="3323590"/>
            <a:ext cx="269240" cy="3181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5"/>
            </p:custDataLst>
          </p:nvPr>
        </p:nvCxnSpPr>
        <p:spPr>
          <a:xfrm flipH="1">
            <a:off x="3430270" y="294640"/>
            <a:ext cx="423545" cy="7753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32080" y="6985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三维图说明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1310"/>
            <a:ext cx="9144000" cy="450024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>
            <p:custDataLst>
              <p:tags r:id="rId2"/>
            </p:custDataLst>
          </p:nvPr>
        </p:nvCxnSpPr>
        <p:spPr>
          <a:xfrm flipH="1">
            <a:off x="5454650" y="3495675"/>
            <a:ext cx="391795" cy="1511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 flipH="1">
            <a:off x="7905750" y="880110"/>
            <a:ext cx="1067435" cy="89471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>
            <p:custDataLst>
              <p:tags r:id="rId4"/>
            </p:custDataLst>
          </p:nvPr>
        </p:nvCxnSpPr>
        <p:spPr>
          <a:xfrm>
            <a:off x="821055" y="880110"/>
            <a:ext cx="6957060" cy="180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5"/>
            </p:custDataLst>
          </p:nvPr>
        </p:nvCxnSpPr>
        <p:spPr>
          <a:xfrm>
            <a:off x="1093470" y="1390650"/>
            <a:ext cx="6684645" cy="180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0" y="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三维图观察</a:t>
            </a:r>
            <a:r>
              <a:rPr lang="zh-CN" altLang="en-US">
                <a:sym typeface="+mn-ea"/>
              </a:rPr>
              <a:t>单个</a:t>
            </a:r>
            <a:r>
              <a:rPr lang="zh-CN" altLang="en-US">
                <a:sym typeface="+mn-ea"/>
              </a:rPr>
              <a:t>轴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0835"/>
            <a:ext cx="9144000" cy="448119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>
            <p:custDataLst>
              <p:tags r:id="rId2"/>
            </p:custDataLst>
          </p:nvPr>
        </p:nvCxnSpPr>
        <p:spPr>
          <a:xfrm flipH="1">
            <a:off x="4572000" y="3336925"/>
            <a:ext cx="391795" cy="1511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 flipH="1">
            <a:off x="82550" y="793115"/>
            <a:ext cx="885825" cy="47053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>
            <p:custDataLst>
              <p:tags r:id="rId4"/>
            </p:custDataLst>
          </p:nvPr>
        </p:nvCxnSpPr>
        <p:spPr>
          <a:xfrm flipH="1">
            <a:off x="697230" y="1028700"/>
            <a:ext cx="96964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0" y="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三维图观察单个</a:t>
            </a:r>
            <a:r>
              <a:rPr lang="zh-CN" altLang="en-US">
                <a:sym typeface="+mn-ea"/>
              </a:rPr>
              <a:t>面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dirty="0">
                <a:solidFill>
                  <a:schemeClr val="bg1"/>
                </a:solidFill>
                <a:sym typeface="+mn-ea"/>
              </a:rPr>
              <a:t>实例说明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28625" y="1071880"/>
            <a:ext cx="5681980" cy="118491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r>
              <a:rPr lang="zh-CN" altLang="en-US" b="1"/>
              <a:t>用法二：对止盈比例进行调优</a:t>
            </a:r>
            <a:endParaRPr lang="zh-CN" altLang="en-US" b="1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网格遍历搜索</a:t>
            </a:r>
            <a:r>
              <a:rPr lang="zh-CN" altLang="en-US">
                <a:sym typeface="+mn-ea"/>
              </a:rPr>
              <a:t>出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寻找策略</a:t>
            </a:r>
            <a:r>
              <a:rPr lang="zh-CN" altLang="en-US"/>
              <a:t>历史上最优止盈点</a:t>
            </a:r>
            <a:endParaRPr lang="zh-CN" altLang="en-US"/>
          </a:p>
        </p:txBody>
      </p:sp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0" name="组合 9"/>
          <p:cNvGrpSpPr/>
          <p:nvPr/>
        </p:nvGrpSpPr>
        <p:grpSpPr>
          <a:xfrm>
            <a:off x="1656080" y="361950"/>
            <a:ext cx="4599940" cy="2270760"/>
            <a:chOff x="2710" y="415"/>
            <a:chExt cx="7244" cy="357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10" y="415"/>
              <a:ext cx="7244" cy="3576"/>
            </a:xfrm>
            <a:prstGeom prst="rect">
              <a:avLst/>
            </a:prstGeom>
          </p:spPr>
        </p:pic>
        <p:cxnSp>
          <p:nvCxnSpPr>
            <p:cNvPr id="7" name="直接箭头连接符 6"/>
            <p:cNvCxnSpPr/>
            <p:nvPr>
              <p:custDataLst>
                <p:tags r:id="rId2"/>
              </p:custDataLst>
            </p:nvPr>
          </p:nvCxnSpPr>
          <p:spPr>
            <a:xfrm flipV="1">
              <a:off x="3956" y="2358"/>
              <a:ext cx="948" cy="5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>
              <p:custDataLst>
                <p:tags r:id="rId3"/>
              </p:custDataLst>
            </p:nvPr>
          </p:nvCxnSpPr>
          <p:spPr>
            <a:xfrm flipH="1" flipV="1">
              <a:off x="3906" y="3071"/>
              <a:ext cx="464" cy="581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1656080" y="2962910"/>
            <a:ext cx="4664710" cy="2016760"/>
            <a:chOff x="2608" y="4666"/>
            <a:chExt cx="7346" cy="31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8" y="4666"/>
              <a:ext cx="7346" cy="3177"/>
            </a:xfrm>
            <a:prstGeom prst="rect">
              <a:avLst/>
            </a:prstGeom>
          </p:spPr>
        </p:pic>
        <p:cxnSp>
          <p:nvCxnSpPr>
            <p:cNvPr id="12" name="直接箭头连接符 11"/>
            <p:cNvCxnSpPr/>
            <p:nvPr>
              <p:custDataLst>
                <p:tags r:id="rId5"/>
              </p:custDataLst>
            </p:nvPr>
          </p:nvCxnSpPr>
          <p:spPr>
            <a:xfrm flipV="1">
              <a:off x="3420" y="6088"/>
              <a:ext cx="536" cy="1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>
              <p:custDataLst>
                <p:tags r:id="rId6"/>
              </p:custDataLst>
            </p:nvPr>
          </p:nvCxnSpPr>
          <p:spPr>
            <a:xfrm>
              <a:off x="4138" y="6088"/>
              <a:ext cx="3287" cy="2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13" name="直接箭头连接符 12"/>
          <p:cNvCxnSpPr/>
          <p:nvPr>
            <p:custDataLst>
              <p:tags r:id="rId7"/>
            </p:custDataLst>
          </p:nvPr>
        </p:nvCxnSpPr>
        <p:spPr>
          <a:xfrm>
            <a:off x="3239135" y="1595755"/>
            <a:ext cx="1856740" cy="755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0" y="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止盈比例遍历</a:t>
            </a:r>
            <a:r>
              <a:rPr lang="zh-CN" altLang="en-US">
                <a:sym typeface="+mn-ea"/>
              </a:rPr>
              <a:t>图</a:t>
            </a:r>
            <a:endParaRPr lang="zh-CN" altLang="en-US">
              <a:sym typeface="+mn-e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4" name="墨迹 3"/>
              <p14:cNvContentPartPr/>
              <p14:nvPr/>
            </p14:nvContentPartPr>
            <p14:xfrm>
              <a:off x="2056765" y="2573020"/>
              <a:ext cx="107315" cy="13398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2056765" y="2573020"/>
                <a:ext cx="107315" cy="133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5" name="墨迹 4"/>
              <p14:cNvContentPartPr/>
              <p14:nvPr/>
            </p14:nvContentPartPr>
            <p14:xfrm>
              <a:off x="5563870" y="2562860"/>
              <a:ext cx="20320" cy="1168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1"/>
            </p:blipFill>
            <p:spPr>
              <a:xfrm>
                <a:off x="5563870" y="2562860"/>
                <a:ext cx="20320" cy="116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15" name="墨迹 14"/>
              <p14:cNvContentPartPr/>
              <p14:nvPr/>
            </p14:nvContentPartPr>
            <p14:xfrm>
              <a:off x="5611495" y="2550795"/>
              <a:ext cx="120015" cy="23495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3"/>
            </p:blipFill>
            <p:spPr>
              <a:xfrm>
                <a:off x="5611495" y="2550795"/>
                <a:ext cx="120015" cy="234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16" name="墨迹 15"/>
              <p14:cNvContentPartPr/>
              <p14:nvPr/>
            </p14:nvContentPartPr>
            <p14:xfrm>
              <a:off x="5659120" y="2577465"/>
              <a:ext cx="86360" cy="3746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5"/>
            </p:blipFill>
            <p:spPr>
              <a:xfrm>
                <a:off x="5659120" y="2577465"/>
                <a:ext cx="86360" cy="37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7" name="墨迹 16"/>
              <p14:cNvContentPartPr/>
              <p14:nvPr/>
            </p14:nvContentPartPr>
            <p14:xfrm>
              <a:off x="2378075" y="1968500"/>
              <a:ext cx="42545" cy="8763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7"/>
            </p:blipFill>
            <p:spPr>
              <a:xfrm>
                <a:off x="2378075" y="1968500"/>
                <a:ext cx="42545" cy="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8" name="墨迹 17"/>
              <p14:cNvContentPartPr/>
              <p14:nvPr/>
            </p14:nvContentPartPr>
            <p14:xfrm>
              <a:off x="2402205" y="1970405"/>
              <a:ext cx="15875" cy="4699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9"/>
            </p:blipFill>
            <p:spPr>
              <a:xfrm>
                <a:off x="2402205" y="1970405"/>
                <a:ext cx="15875" cy="46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9" name="墨迹 18"/>
              <p14:cNvContentPartPr/>
              <p14:nvPr/>
            </p14:nvContentPartPr>
            <p14:xfrm>
              <a:off x="2438400" y="1595120"/>
              <a:ext cx="588010" cy="37084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1"/>
            </p:blipFill>
            <p:spPr>
              <a:xfrm>
                <a:off x="2438400" y="1595120"/>
                <a:ext cx="588010" cy="370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20" name="墨迹 19"/>
              <p14:cNvContentPartPr/>
              <p14:nvPr/>
            </p14:nvContentPartPr>
            <p14:xfrm>
              <a:off x="3121025" y="1613535"/>
              <a:ext cx="75565" cy="63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3"/>
            </p:blipFill>
            <p:spPr>
              <a:xfrm>
                <a:off x="3121025" y="1613535"/>
                <a:ext cx="7556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21" name="墨迹 20"/>
              <p14:cNvContentPartPr/>
              <p14:nvPr/>
            </p14:nvContentPartPr>
            <p14:xfrm>
              <a:off x="3172460" y="1601470"/>
              <a:ext cx="163830" cy="1587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5"/>
            </p:blipFill>
            <p:spPr>
              <a:xfrm>
                <a:off x="3172460" y="1601470"/>
                <a:ext cx="163830" cy="1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22" name="墨迹 21"/>
              <p14:cNvContentPartPr/>
              <p14:nvPr/>
            </p14:nvContentPartPr>
            <p14:xfrm>
              <a:off x="3761105" y="2472055"/>
              <a:ext cx="1441450" cy="3111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7"/>
            </p:blipFill>
            <p:spPr>
              <a:xfrm>
                <a:off x="3761105" y="2472055"/>
                <a:ext cx="1441450" cy="31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8" p14:bwMode="auto">
            <p14:nvContentPartPr>
              <p14:cNvPr id="23" name="墨迹 22"/>
              <p14:cNvContentPartPr/>
              <p14:nvPr/>
            </p14:nvContentPartPr>
            <p14:xfrm>
              <a:off x="3329940" y="1367790"/>
              <a:ext cx="1252220" cy="18605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9"/>
            </p:blipFill>
            <p:spPr>
              <a:xfrm>
                <a:off x="3329940" y="1367790"/>
                <a:ext cx="1252220" cy="186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0" p14:bwMode="auto">
            <p14:nvContentPartPr>
              <p14:cNvPr id="24" name="墨迹 23"/>
              <p14:cNvContentPartPr/>
              <p14:nvPr/>
            </p14:nvContentPartPr>
            <p14:xfrm>
              <a:off x="4225290" y="1452880"/>
              <a:ext cx="544195" cy="2139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1"/>
            </p:blipFill>
            <p:spPr>
              <a:xfrm>
                <a:off x="4225290" y="1452880"/>
                <a:ext cx="544195" cy="213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2" p14:bwMode="auto">
            <p14:nvContentPartPr>
              <p14:cNvPr id="25" name="墨迹 24"/>
              <p14:cNvContentPartPr/>
              <p14:nvPr/>
            </p14:nvContentPartPr>
            <p14:xfrm>
              <a:off x="4364355" y="1386205"/>
              <a:ext cx="336550" cy="19177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3"/>
            </p:blipFill>
            <p:spPr>
              <a:xfrm>
                <a:off x="4364355" y="1386205"/>
                <a:ext cx="336550" cy="191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4" p14:bwMode="auto">
            <p14:nvContentPartPr>
              <p14:cNvPr id="26" name="墨迹 25"/>
              <p14:cNvContentPartPr/>
              <p14:nvPr/>
            </p14:nvContentPartPr>
            <p14:xfrm>
              <a:off x="-408940" y="3102610"/>
              <a:ext cx="635" cy="63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5"/>
            </p:blipFill>
            <p:spPr>
              <a:xfrm>
                <a:off x="-408940" y="3102610"/>
                <a:ext cx="63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dirty="0">
                <a:solidFill>
                  <a:schemeClr val="bg1"/>
                </a:solidFill>
                <a:sym typeface="+mn-ea"/>
              </a:rPr>
              <a:t>实例说明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28625" y="1071880"/>
            <a:ext cx="5681980" cy="348361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r>
              <a:rPr lang="zh-CN" altLang="en-US" b="1"/>
              <a:t>用法三：对</a:t>
            </a:r>
            <a:r>
              <a:rPr lang="zh-CN" altLang="en-US" b="1"/>
              <a:t>排除因子进行</a:t>
            </a:r>
            <a:r>
              <a:rPr lang="zh-CN" altLang="en-US" b="1"/>
              <a:t>优化</a:t>
            </a:r>
            <a:endParaRPr lang="zh-CN" altLang="en-US" b="1"/>
          </a:p>
          <a:p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强赎剩余计数</a:t>
            </a: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剩余</a:t>
            </a:r>
            <a:r>
              <a:rPr lang="zh-CN" altLang="en-US">
                <a:sym typeface="+mn-ea"/>
              </a:rPr>
              <a:t>规模</a:t>
            </a: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剩余年限</a:t>
            </a: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收盘价</a:t>
            </a: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>
              <a:sym typeface="+mn-ea"/>
            </a:endParaRPr>
          </a:p>
          <a:p>
            <a:endParaRPr lang="zh-CN" altLang="en-US"/>
          </a:p>
        </p:txBody>
      </p:sp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590" y="986155"/>
            <a:ext cx="7628890" cy="352615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435">
                <a:solidFill>
                  <a:schemeClr val="tx1"/>
                </a:solidFill>
                <a:sym typeface="+mn-ea"/>
              </a:rPr>
              <a:t>强赎剩余</a:t>
            </a:r>
            <a:r>
              <a:rPr lang="zh-CN" altLang="en-US" sz="2435">
                <a:solidFill>
                  <a:schemeClr val="tx1"/>
                </a:solidFill>
                <a:sym typeface="+mn-ea"/>
              </a:rPr>
              <a:t>计数</a:t>
            </a:r>
            <a:endParaRPr lang="zh-CN" altLang="en-US" sz="2435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12" name="直接箭头连接符 11"/>
          <p:cNvCxnSpPr/>
          <p:nvPr>
            <p:custDataLst>
              <p:tags r:id="rId2"/>
            </p:custDataLst>
          </p:nvPr>
        </p:nvCxnSpPr>
        <p:spPr>
          <a:xfrm flipH="1">
            <a:off x="5381625" y="2034540"/>
            <a:ext cx="577215" cy="5969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6" name="墨迹 5"/>
              <p14:cNvContentPartPr/>
              <p14:nvPr/>
            </p14:nvContentPartPr>
            <p14:xfrm>
              <a:off x="4030980" y="4287520"/>
              <a:ext cx="552450" cy="381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4"/>
            </p:blipFill>
            <p:spPr>
              <a:xfrm>
                <a:off x="4030980" y="4287520"/>
                <a:ext cx="552450" cy="38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7" name="墨迹 6"/>
              <p14:cNvContentPartPr/>
              <p14:nvPr/>
            </p14:nvContentPartPr>
            <p14:xfrm>
              <a:off x="5116195" y="2562860"/>
              <a:ext cx="328930" cy="165481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6"/>
            </p:blipFill>
            <p:spPr>
              <a:xfrm>
                <a:off x="5116195" y="2562860"/>
                <a:ext cx="328930" cy="165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8" name="墨迹 7"/>
              <p14:cNvContentPartPr/>
              <p14:nvPr/>
            </p14:nvContentPartPr>
            <p14:xfrm>
              <a:off x="5874385" y="2923540"/>
              <a:ext cx="542290" cy="38163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8"/>
            </p:blipFill>
            <p:spPr>
              <a:xfrm>
                <a:off x="5874385" y="2923540"/>
                <a:ext cx="542290" cy="381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9" name="墨迹 8"/>
              <p14:cNvContentPartPr/>
              <p14:nvPr/>
            </p14:nvContentPartPr>
            <p14:xfrm>
              <a:off x="5525770" y="3326765"/>
              <a:ext cx="484505" cy="3238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0"/>
            </p:blipFill>
            <p:spPr>
              <a:xfrm>
                <a:off x="5525770" y="3326765"/>
                <a:ext cx="484505" cy="3238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334645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搜索方法</a:t>
            </a: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对比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rcRect b="31344"/>
          <a:stretch>
            <a:fillRect/>
          </a:stretch>
        </p:blipFill>
        <p:spPr>
          <a:xfrm>
            <a:off x="1518920" y="857250"/>
            <a:ext cx="5933440" cy="426148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435">
                <a:solidFill>
                  <a:schemeClr val="tx1"/>
                </a:solidFill>
                <a:sym typeface="+mn-ea"/>
              </a:rPr>
              <a:t>剩余规模</a:t>
            </a:r>
            <a:endParaRPr lang="zh-CN" altLang="en-US" sz="2435" b="1" kern="0" spc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9442" b="6180"/>
          <a:stretch>
            <a:fillRect/>
          </a:stretch>
        </p:blipFill>
        <p:spPr>
          <a:xfrm>
            <a:off x="437515" y="795655"/>
            <a:ext cx="4592320" cy="208216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>
            <p:custDataLst>
              <p:tags r:id="rId2"/>
            </p:custDataLst>
          </p:nvPr>
        </p:nvCxnSpPr>
        <p:spPr>
          <a:xfrm flipH="1">
            <a:off x="1279525" y="1234440"/>
            <a:ext cx="577215" cy="5969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3"/>
            </p:custDataLst>
          </p:nvPr>
        </p:nvCxnSpPr>
        <p:spPr>
          <a:xfrm flipH="1">
            <a:off x="2413635" y="1435735"/>
            <a:ext cx="577215" cy="5969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" y="3095625"/>
            <a:ext cx="4425315" cy="1972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13" name="墨迹 12"/>
              <p14:cNvContentPartPr/>
              <p14:nvPr/>
            </p14:nvContentPartPr>
            <p14:xfrm>
              <a:off x="561340" y="621665"/>
              <a:ext cx="1227455" cy="9207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6"/>
            </p:blipFill>
            <p:spPr>
              <a:xfrm>
                <a:off x="561340" y="621665"/>
                <a:ext cx="1227455" cy="92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25" name="墨迹 24"/>
              <p14:cNvContentPartPr/>
              <p14:nvPr/>
            </p14:nvContentPartPr>
            <p14:xfrm>
              <a:off x="2159635" y="2032000"/>
              <a:ext cx="34290" cy="63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8"/>
            </p:blipFill>
            <p:spPr>
              <a:xfrm>
                <a:off x="2159635" y="2032000"/>
                <a:ext cx="34290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26" name="墨迹 25"/>
              <p14:cNvContentPartPr/>
              <p14:nvPr/>
            </p14:nvContentPartPr>
            <p14:xfrm>
              <a:off x="2256790" y="2032000"/>
              <a:ext cx="14605" cy="63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0"/>
            </p:blipFill>
            <p:spPr>
              <a:xfrm>
                <a:off x="2256790" y="2032000"/>
                <a:ext cx="1460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1" p14:bwMode="auto">
            <p14:nvContentPartPr>
              <p14:cNvPr id="27" name="墨迹 26"/>
              <p14:cNvContentPartPr/>
              <p14:nvPr/>
            </p14:nvContentPartPr>
            <p14:xfrm>
              <a:off x="2366010" y="2040890"/>
              <a:ext cx="8890" cy="63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2"/>
            </p:blipFill>
            <p:spPr>
              <a:xfrm>
                <a:off x="2366010" y="2040890"/>
                <a:ext cx="8890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28" name="墨迹 27"/>
              <p14:cNvContentPartPr/>
              <p14:nvPr/>
            </p14:nvContentPartPr>
            <p14:xfrm>
              <a:off x="2423160" y="2036445"/>
              <a:ext cx="13335" cy="25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4"/>
            </p:blipFill>
            <p:spPr>
              <a:xfrm>
                <a:off x="2423160" y="2036445"/>
                <a:ext cx="13335" cy="2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29" name="墨迹 28"/>
              <p14:cNvContentPartPr/>
              <p14:nvPr/>
            </p14:nvContentPartPr>
            <p14:xfrm>
              <a:off x="2499360" y="2023110"/>
              <a:ext cx="5080" cy="6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6"/>
            </p:blipFill>
            <p:spPr>
              <a:xfrm>
                <a:off x="2499360" y="2023110"/>
                <a:ext cx="5080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30" name="墨迹 29"/>
              <p14:cNvContentPartPr/>
              <p14:nvPr/>
            </p14:nvContentPartPr>
            <p14:xfrm>
              <a:off x="2520315" y="2038350"/>
              <a:ext cx="23495" cy="63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18"/>
            </p:blipFill>
            <p:spPr>
              <a:xfrm>
                <a:off x="2520315" y="2038350"/>
                <a:ext cx="23495" cy="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38" name="墨迹 37"/>
              <p14:cNvContentPartPr/>
              <p14:nvPr/>
            </p14:nvContentPartPr>
            <p14:xfrm>
              <a:off x="558165" y="1504315"/>
              <a:ext cx="228600" cy="1270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20"/>
            </p:blipFill>
            <p:spPr>
              <a:xfrm>
                <a:off x="558165" y="1504315"/>
                <a:ext cx="2286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1" p14:bwMode="auto">
            <p14:nvContentPartPr>
              <p14:cNvPr id="40" name="墨迹 39"/>
              <p14:cNvContentPartPr/>
              <p14:nvPr/>
            </p14:nvContentPartPr>
            <p14:xfrm>
              <a:off x="2366010" y="2065655"/>
              <a:ext cx="635" cy="8699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22"/>
            </p:blipFill>
            <p:spPr>
              <a:xfrm>
                <a:off x="2366010" y="2065655"/>
                <a:ext cx="635" cy="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3" p14:bwMode="auto">
            <p14:nvContentPartPr>
              <p14:cNvPr id="41" name="墨迹 40"/>
              <p14:cNvContentPartPr/>
              <p14:nvPr/>
            </p14:nvContentPartPr>
            <p14:xfrm>
              <a:off x="2366010" y="2174240"/>
              <a:ext cx="635" cy="88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24"/>
            </p:blipFill>
            <p:spPr>
              <a:xfrm>
                <a:off x="2366010" y="2174240"/>
                <a:ext cx="635" cy="8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5" p14:bwMode="auto">
            <p14:nvContentPartPr>
              <p14:cNvPr id="42" name="墨迹 41"/>
              <p14:cNvContentPartPr/>
              <p14:nvPr/>
            </p14:nvContentPartPr>
            <p14:xfrm>
              <a:off x="2366010" y="2320290"/>
              <a:ext cx="3175" cy="1905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26"/>
            </p:blipFill>
            <p:spPr>
              <a:xfrm>
                <a:off x="2366010" y="2320290"/>
                <a:ext cx="3175" cy="19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7" p14:bwMode="auto">
            <p14:nvContentPartPr>
              <p14:cNvPr id="43" name="墨迹 42"/>
              <p14:cNvContentPartPr/>
              <p14:nvPr/>
            </p14:nvContentPartPr>
            <p14:xfrm>
              <a:off x="2371725" y="2380615"/>
              <a:ext cx="635" cy="4826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8"/>
            </p:blipFill>
            <p:spPr>
              <a:xfrm>
                <a:off x="2371725" y="2380615"/>
                <a:ext cx="635" cy="48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9" p14:bwMode="auto">
            <p14:nvContentPartPr>
              <p14:cNvPr id="44" name="墨迹 43"/>
              <p14:cNvContentPartPr/>
              <p14:nvPr/>
            </p14:nvContentPartPr>
            <p14:xfrm>
              <a:off x="2371725" y="2501900"/>
              <a:ext cx="635" cy="4762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30"/>
            </p:blipFill>
            <p:spPr>
              <a:xfrm>
                <a:off x="2371725" y="2501900"/>
                <a:ext cx="635" cy="47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1" p14:bwMode="auto">
            <p14:nvContentPartPr>
              <p14:cNvPr id="45" name="墨迹 44"/>
              <p14:cNvContentPartPr/>
              <p14:nvPr/>
            </p14:nvContentPartPr>
            <p14:xfrm>
              <a:off x="2351405" y="2566035"/>
              <a:ext cx="20955" cy="12382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32"/>
            </p:blipFill>
            <p:spPr>
              <a:xfrm>
                <a:off x="2351405" y="2566035"/>
                <a:ext cx="20955" cy="123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3" p14:bwMode="auto">
            <p14:nvContentPartPr>
              <p14:cNvPr id="46" name="墨迹 45"/>
              <p14:cNvContentPartPr/>
              <p14:nvPr/>
            </p14:nvContentPartPr>
            <p14:xfrm>
              <a:off x="2350770" y="2689860"/>
              <a:ext cx="635" cy="889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34"/>
            </p:blipFill>
            <p:spPr>
              <a:xfrm>
                <a:off x="2350770" y="2689860"/>
                <a:ext cx="635" cy="8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5" p14:bwMode="auto">
            <p14:nvContentPartPr>
              <p14:cNvPr id="47" name="墨迹 46"/>
              <p14:cNvContentPartPr/>
              <p14:nvPr/>
            </p14:nvContentPartPr>
            <p14:xfrm>
              <a:off x="2350770" y="2747645"/>
              <a:ext cx="635" cy="63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36"/>
            </p:blipFill>
            <p:spPr>
              <a:xfrm>
                <a:off x="2350770" y="2747645"/>
                <a:ext cx="63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849630"/>
            <a:ext cx="9144000" cy="39135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435">
                <a:solidFill>
                  <a:schemeClr val="tx1"/>
                </a:solidFill>
                <a:sym typeface="+mn-ea"/>
              </a:rPr>
              <a:t>剩余</a:t>
            </a:r>
            <a:r>
              <a:rPr lang="zh-CN" altLang="en-US" sz="2435">
                <a:solidFill>
                  <a:schemeClr val="tx1"/>
                </a:solidFill>
                <a:sym typeface="+mn-ea"/>
              </a:rPr>
              <a:t>年限</a:t>
            </a:r>
            <a:endParaRPr lang="zh-CN" altLang="en-US" sz="2435">
              <a:solidFill>
                <a:schemeClr val="tx1"/>
              </a:solidFill>
              <a:sym typeface="+mn-ea"/>
            </a:endParaRPr>
          </a:p>
        </p:txBody>
      </p:sp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cxnSp>
        <p:nvCxnSpPr>
          <p:cNvPr id="12" name="直接箭头连接符 11"/>
          <p:cNvCxnSpPr/>
          <p:nvPr>
            <p:custDataLst>
              <p:tags r:id="rId2"/>
            </p:custDataLst>
          </p:nvPr>
        </p:nvCxnSpPr>
        <p:spPr>
          <a:xfrm flipV="1">
            <a:off x="1113790" y="2682240"/>
            <a:ext cx="1184275" cy="6527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>
            <p:custDataLst>
              <p:tags r:id="rId3"/>
            </p:custDataLst>
          </p:nvPr>
        </p:nvCxnSpPr>
        <p:spPr>
          <a:xfrm>
            <a:off x="2371090" y="2744470"/>
            <a:ext cx="3471545" cy="9817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3" name="墨迹 2"/>
              <p14:cNvContentPartPr/>
              <p14:nvPr/>
            </p14:nvContentPartPr>
            <p14:xfrm>
              <a:off x="657225" y="2032000"/>
              <a:ext cx="157480" cy="381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657225" y="2032000"/>
                <a:ext cx="157480" cy="3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5" name="墨迹 4"/>
              <p14:cNvContentPartPr/>
              <p14:nvPr/>
            </p14:nvContentPartPr>
            <p14:xfrm>
              <a:off x="1051560" y="2663190"/>
              <a:ext cx="1223645" cy="71310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051560" y="2663190"/>
                <a:ext cx="1223645" cy="713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11" name="墨迹 10"/>
              <p14:cNvContentPartPr/>
              <p14:nvPr/>
            </p14:nvContentPartPr>
            <p14:xfrm>
              <a:off x="-61595" y="3766185"/>
              <a:ext cx="635" cy="444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9"/>
            </p:blipFill>
            <p:spPr>
              <a:xfrm>
                <a:off x="-61595" y="3766185"/>
                <a:ext cx="635" cy="444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435">
                <a:solidFill>
                  <a:schemeClr val="tx1"/>
                </a:solidFill>
                <a:sym typeface="+mn-ea"/>
              </a:rPr>
              <a:t>收盘价</a:t>
            </a:r>
            <a:endParaRPr lang="zh-CN" altLang="en-US" sz="2435">
              <a:solidFill>
                <a:schemeClr val="tx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704850"/>
            <a:ext cx="4911090" cy="1848485"/>
          </a:xfrm>
          <a:prstGeom prst="rect">
            <a:avLst/>
          </a:prstGeom>
        </p:spPr>
      </p:pic>
      <p:cxnSp>
        <p:nvCxnSpPr>
          <p:cNvPr id="5" name="直接箭头连接符 4"/>
          <p:cNvCxnSpPr/>
          <p:nvPr>
            <p:custDataLst>
              <p:tags r:id="rId2"/>
            </p:custDataLst>
          </p:nvPr>
        </p:nvCxnSpPr>
        <p:spPr>
          <a:xfrm flipH="1">
            <a:off x="2936875" y="742315"/>
            <a:ext cx="790575" cy="787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2616835"/>
            <a:ext cx="6981825" cy="252666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>
            <p:custDataLst>
              <p:tags r:id="rId4"/>
            </p:custDataLst>
          </p:nvPr>
        </p:nvCxnSpPr>
        <p:spPr>
          <a:xfrm flipH="1">
            <a:off x="2936875" y="2924810"/>
            <a:ext cx="790575" cy="787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0905" y="2001520"/>
            <a:ext cx="4443095" cy="310134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dirty="0">
                <a:solidFill>
                  <a:schemeClr val="bg1"/>
                </a:solidFill>
                <a:sym typeface="+mn-ea"/>
              </a:rPr>
              <a:t>实例说明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Shape 2"/>
          <p:cNvSpPr/>
          <p:nvPr/>
        </p:nvSpPr>
        <p:spPr>
          <a:xfrm>
            <a:off x="238760" y="927735"/>
            <a:ext cx="5492750" cy="57912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pPr indent="0">
              <a:buFont typeface="Arial" panose="020B0604020202020204" pitchFamily="34" charset="0"/>
              <a:buNone/>
            </a:pPr>
            <a:r>
              <a:rPr lang="zh-CN" altLang="en-US">
                <a:sym typeface="+mn-ea"/>
              </a:rPr>
              <a:t>举例</a:t>
            </a:r>
            <a:r>
              <a:rPr lang="zh-CN" altLang="en-US">
                <a:sym typeface="+mn-ea"/>
              </a:rPr>
              <a:t>用四因子策略最终优化后的回测结果</a:t>
            </a:r>
            <a:r>
              <a:rPr lang="zh-CN" altLang="en-US">
                <a:sym typeface="+mn-ea"/>
              </a:rPr>
              <a:t>对比</a:t>
            </a: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>
              <a:sym typeface="+mn-ea"/>
            </a:endParaRPr>
          </a:p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" y="2001520"/>
            <a:ext cx="4434205" cy="300228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 flipH="1">
            <a:off x="301625" y="2447925"/>
            <a:ext cx="2032000" cy="29337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>
            <p:custDataLst>
              <p:tags r:id="rId4"/>
            </p:custDataLst>
          </p:nvPr>
        </p:nvCxnSpPr>
        <p:spPr>
          <a:xfrm flipH="1">
            <a:off x="1080770" y="1584960"/>
            <a:ext cx="908050" cy="7594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 flipH="1">
            <a:off x="4852035" y="2517140"/>
            <a:ext cx="2032000" cy="29337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>
            <p:custDataLst>
              <p:tags r:id="rId6"/>
            </p:custDataLst>
          </p:nvPr>
        </p:nvCxnSpPr>
        <p:spPr>
          <a:xfrm flipH="1">
            <a:off x="5441315" y="1658620"/>
            <a:ext cx="908050" cy="7594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8480"/>
            <a:ext cx="4349115" cy="22282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420" y="2706370"/>
            <a:ext cx="4640580" cy="24371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0" y="72390"/>
            <a:ext cx="4572000" cy="466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435">
                <a:sym typeface="+mn-ea"/>
              </a:rPr>
              <a:t>优化前</a:t>
            </a:r>
            <a:r>
              <a:rPr lang="zh-CN" altLang="en-US" sz="2435">
                <a:sym typeface="+mn-ea"/>
              </a:rPr>
              <a:t>策略</a:t>
            </a:r>
            <a:endParaRPr lang="zh-CN" altLang="en-US" sz="2435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3420" y="2139315"/>
            <a:ext cx="4572000" cy="466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435">
                <a:sym typeface="+mn-ea"/>
              </a:rPr>
              <a:t>优化</a:t>
            </a:r>
            <a:r>
              <a:rPr lang="zh-CN" altLang="en-US" sz="2435">
                <a:sym typeface="+mn-ea"/>
              </a:rPr>
              <a:t>后策略</a:t>
            </a:r>
            <a:endParaRPr lang="zh-CN" altLang="en-US" sz="2435">
              <a:sym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3082925" cy="55372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原四</a:t>
            </a: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低策略高维度搜个</a:t>
            </a:r>
            <a:r>
              <a:rPr lang="en-US" altLang="zh-CN" sz="2435" b="1" kern="0" spc="1" dirty="0">
                <a:solidFill>
                  <a:schemeClr val="bg1"/>
                </a:solidFill>
                <a:sym typeface="+mn-ea"/>
              </a:rPr>
              <a:t>50</a:t>
            </a: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次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99895"/>
            <a:ext cx="9129395" cy="276606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>
            <p:custDataLst>
              <p:tags r:id="rId2"/>
            </p:custDataLst>
          </p:nvPr>
        </p:nvCxnSpPr>
        <p:spPr>
          <a:xfrm flipH="1">
            <a:off x="3701415" y="2101215"/>
            <a:ext cx="592455" cy="539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 flipH="1">
            <a:off x="7364095" y="2216785"/>
            <a:ext cx="1728470" cy="9956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 flipH="1">
            <a:off x="3197860" y="2700020"/>
            <a:ext cx="1373505" cy="59817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 flipH="1">
            <a:off x="69215" y="3373120"/>
            <a:ext cx="1102995" cy="43370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>
            <p:custDataLst>
              <p:tags r:id="rId6"/>
            </p:custDataLst>
          </p:nvPr>
        </p:nvCxnSpPr>
        <p:spPr>
          <a:xfrm flipH="1">
            <a:off x="8066405" y="1626870"/>
            <a:ext cx="592455" cy="539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7"/>
            </p:custDataLst>
          </p:nvPr>
        </p:nvCxnSpPr>
        <p:spPr>
          <a:xfrm flipH="1">
            <a:off x="746760" y="2758440"/>
            <a:ext cx="592455" cy="539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75590" y="1045845"/>
            <a:ext cx="4572000" cy="466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435">
                <a:sym typeface="+mn-ea"/>
              </a:rPr>
              <a:t>控制搜索空间的</a:t>
            </a:r>
            <a:r>
              <a:rPr lang="zh-CN" altLang="en-US" sz="2435">
                <a:sym typeface="+mn-ea"/>
              </a:rPr>
              <a:t>膨胀</a:t>
            </a:r>
            <a:endParaRPr lang="zh-CN" altLang="en-US" sz="2435">
              <a:sym typeface="+mn-ea"/>
            </a:endParaRPr>
          </a:p>
        </p:txBody>
      </p:sp>
      <p:cxnSp>
        <p:nvCxnSpPr>
          <p:cNvPr id="19" name="直接箭头连接符 18"/>
          <p:cNvCxnSpPr/>
          <p:nvPr>
            <p:custDataLst>
              <p:tags r:id="rId8"/>
            </p:custDataLst>
          </p:nvPr>
        </p:nvCxnSpPr>
        <p:spPr>
          <a:xfrm>
            <a:off x="7134225" y="1511935"/>
            <a:ext cx="385445" cy="3289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5" name="墨迹 4"/>
              <p14:cNvContentPartPr/>
              <p14:nvPr/>
            </p14:nvContentPartPr>
            <p14:xfrm>
              <a:off x="4584065" y="2228850"/>
              <a:ext cx="545465" cy="698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4584065" y="2228850"/>
                <a:ext cx="545465" cy="698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" y="1578610"/>
            <a:ext cx="9144000" cy="28321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3082925" cy="55372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加</a:t>
            </a: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因子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Shape 2"/>
          <p:cNvSpPr/>
          <p:nvPr/>
        </p:nvSpPr>
        <p:spPr>
          <a:xfrm>
            <a:off x="109220" y="978535"/>
            <a:ext cx="4315460" cy="522605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在原有调整好的策略上</a:t>
            </a:r>
            <a:r>
              <a:rPr lang="zh-CN" altLang="en-US"/>
              <a:t>逐个增加</a:t>
            </a:r>
            <a:r>
              <a:rPr lang="zh-CN" altLang="en-US"/>
              <a:t>因子</a:t>
            </a:r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 flipH="1">
            <a:off x="4540885" y="3206750"/>
            <a:ext cx="2292350" cy="59436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>
            <p:custDataLst>
              <p:tags r:id="rId3"/>
            </p:custDataLst>
          </p:nvPr>
        </p:nvCxnSpPr>
        <p:spPr>
          <a:xfrm flipH="1">
            <a:off x="5727065" y="2004060"/>
            <a:ext cx="1106170" cy="12795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7" name="墨迹 6"/>
              <p14:cNvContentPartPr/>
              <p14:nvPr/>
            </p14:nvContentPartPr>
            <p14:xfrm>
              <a:off x="186690" y="-24130"/>
              <a:ext cx="1145540" cy="62928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5"/>
            </p:blipFill>
            <p:spPr>
              <a:xfrm>
                <a:off x="186690" y="-24130"/>
                <a:ext cx="1145540" cy="62928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3082925" cy="55372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分区间段优化</a:t>
            </a: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法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850" y="1068070"/>
            <a:ext cx="4652645" cy="37719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 flipH="1">
            <a:off x="1285240" y="1466850"/>
            <a:ext cx="2292350" cy="59436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>
            <p:custDataLst>
              <p:tags r:id="rId3"/>
            </p:custDataLst>
          </p:nvPr>
        </p:nvCxnSpPr>
        <p:spPr>
          <a:xfrm flipH="1">
            <a:off x="2516505" y="1068070"/>
            <a:ext cx="2198370" cy="5676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4784725" y="931545"/>
            <a:ext cx="3686810" cy="991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</a:rPr>
              <a:t>24</a:t>
            </a:r>
            <a:r>
              <a:rPr lang="zh-CN" altLang="en-US" sz="1400" b="1">
                <a:solidFill>
                  <a:srgbClr val="FF0000"/>
                </a:solidFill>
              </a:rPr>
              <a:t>年前的数据做训练集，再把优化后的策略增加</a:t>
            </a:r>
            <a:r>
              <a:rPr lang="en-US" altLang="zh-CN" sz="1400" b="1">
                <a:solidFill>
                  <a:srgbClr val="FF0000"/>
                </a:solidFill>
              </a:rPr>
              <a:t>25</a:t>
            </a:r>
            <a:r>
              <a:rPr lang="zh-CN" altLang="en-US" sz="1400" b="1">
                <a:solidFill>
                  <a:srgbClr val="FF0000"/>
                </a:solidFill>
              </a:rPr>
              <a:t>年至今的数据回测作为</a:t>
            </a:r>
            <a:r>
              <a:rPr lang="zh-CN" altLang="en-US" sz="1400" b="1">
                <a:solidFill>
                  <a:srgbClr val="FF0000"/>
                </a:solidFill>
              </a:rPr>
              <a:t>测试集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3082925" cy="55372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搞点禄友的</a:t>
            </a: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想法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" name="Shape 2"/>
          <p:cNvSpPr/>
          <p:nvPr/>
        </p:nvSpPr>
        <p:spPr>
          <a:xfrm>
            <a:off x="109220" y="978535"/>
            <a:ext cx="7063105" cy="835660"/>
          </a:xfrm>
          <a:prstGeom prst="rect">
            <a:avLst/>
          </a:prstGeom>
          <a:solidFill>
            <a:srgbClr val="FFFFFF"/>
          </a:solidFill>
        </p:spPr>
        <p:txBody>
          <a:bodyPr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大乱</a:t>
            </a:r>
            <a:r>
              <a:rPr lang="zh-CN" altLang="en-US"/>
              <a:t>斗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r="917"/>
          <a:stretch>
            <a:fillRect/>
          </a:stretch>
        </p:blipFill>
        <p:spPr>
          <a:xfrm>
            <a:off x="517525" y="1322705"/>
            <a:ext cx="7751445" cy="382079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 flipH="1">
            <a:off x="4413885" y="2974340"/>
            <a:ext cx="3844925" cy="18719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>
            <p:custDataLst>
              <p:tags r:id="rId3"/>
            </p:custDataLst>
          </p:nvPr>
        </p:nvCxnSpPr>
        <p:spPr>
          <a:xfrm flipH="1">
            <a:off x="6066155" y="1814195"/>
            <a:ext cx="2368550" cy="10756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3082925" cy="55372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三月份发帖主题活动</a:t>
            </a:r>
            <a:r>
              <a:rPr lang="en-US" altLang="zh-CN" sz="2435" b="1" kern="0" spc="1" dirty="0">
                <a:solidFill>
                  <a:schemeClr val="bg1"/>
                </a:solidFill>
                <a:sym typeface="+mn-ea"/>
              </a:rPr>
              <a:t>——“</a:t>
            </a: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策略改进</a:t>
            </a:r>
            <a:r>
              <a:rPr lang="en-US" altLang="zh-CN" sz="2435" b="1" kern="0" spc="1" dirty="0">
                <a:solidFill>
                  <a:schemeClr val="bg1"/>
                </a:solidFill>
                <a:sym typeface="+mn-ea"/>
              </a:rPr>
              <a:t>”</a:t>
            </a:r>
            <a:endParaRPr lang="en-US" altLang="zh-CN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230" y="1833880"/>
            <a:ext cx="1891665" cy="3309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85" y="2668905"/>
            <a:ext cx="6473825" cy="247459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 flipH="1">
            <a:off x="7283450" y="2753360"/>
            <a:ext cx="1324610" cy="168656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>
            <p:custDataLst>
              <p:tags r:id="rId4"/>
            </p:custDataLst>
          </p:nvPr>
        </p:nvCxnSpPr>
        <p:spPr>
          <a:xfrm flipH="1">
            <a:off x="7908290" y="1911350"/>
            <a:ext cx="699770" cy="8420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75590" y="111379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思想的分享与碰撞，产生价值的</a:t>
            </a:r>
            <a:r>
              <a:rPr lang="zh-CN" altLang="en-US">
                <a:sym typeface="+mn-ea"/>
              </a:rPr>
              <a:t>火花</a:t>
            </a:r>
            <a:endParaRPr lang="zh-CN" altLang="en-US">
              <a:sym typeface="+mn-e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10" name="墨迹 9"/>
              <p14:cNvContentPartPr/>
              <p14:nvPr/>
            </p14:nvContentPartPr>
            <p14:xfrm>
              <a:off x="-40640" y="2110740"/>
              <a:ext cx="635" cy="63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6"/>
            </p:blipFill>
            <p:spPr>
              <a:xfrm>
                <a:off x="-40640" y="2110740"/>
                <a:ext cx="635" cy="63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5465" y="77470"/>
            <a:ext cx="6811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34155"/>
                </a:solidFill>
                <a:sym typeface="+mn-ea"/>
              </a:rPr>
              <a:t>网格</a:t>
            </a:r>
            <a:r>
              <a:rPr lang="zh-CN" altLang="en-US" dirty="0">
                <a:solidFill>
                  <a:srgbClr val="334155"/>
                </a:solidFill>
                <a:sym typeface="+mn-ea"/>
              </a:rPr>
              <a:t>搜索：</a:t>
            </a:r>
            <a:endParaRPr lang="zh-CN" altLang="en-US" dirty="0">
              <a:solidFill>
                <a:srgbClr val="334155"/>
              </a:solidFill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/>
              <a:t>暴力</a:t>
            </a:r>
            <a:r>
              <a:rPr lang="zh-CN" altLang="en-US"/>
              <a:t>穷举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255" y="1186815"/>
            <a:ext cx="7562850" cy="29527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50253" y="1035509"/>
            <a:ext cx="4643465" cy="3072482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766060" y="2020570"/>
            <a:ext cx="3621405" cy="551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答疑</a:t>
            </a: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环节</a:t>
            </a:r>
            <a:endParaRPr lang="zh-CN" altLang="en-US" sz="3295" b="1">
              <a:solidFill>
                <a:schemeClr val="bg1"/>
              </a:solidFill>
              <a:latin typeface="PingFang SC Semibold" panose="020B0400000000000000" charset="-122"/>
              <a:ea typeface="PingFang SC Semibold" panose="020B0400000000000000" charset="-122"/>
              <a:sym typeface="+mn-ea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60381" y="2997138"/>
            <a:ext cx="2823210" cy="28194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05" kern="0" spc="2" dirty="0">
                <a:solidFill>
                  <a:srgbClr val="E2E8F0"/>
                </a:solidFill>
              </a:rPr>
              <a:t>从传统</a:t>
            </a:r>
            <a:r>
              <a:rPr lang="zh-CN" altLang="en-US" sz="1705" kern="0" spc="2" dirty="0">
                <a:solidFill>
                  <a:srgbClr val="E2E8F0"/>
                </a:solidFill>
              </a:rPr>
              <a:t>手搓</a:t>
            </a:r>
            <a:r>
              <a:rPr lang="en-US" sz="1705" kern="0" spc="2" dirty="0">
                <a:solidFill>
                  <a:srgbClr val="E2E8F0"/>
                </a:solidFill>
              </a:rPr>
              <a:t>到智能优化的演进</a:t>
            </a:r>
            <a:endParaRPr lang="en-US" sz="1705" dirty="0"/>
          </a:p>
        </p:txBody>
      </p:sp>
      <p:pic>
        <p:nvPicPr>
          <p:cNvPr id="7" name="图片 6" descr="禄得网透明图"/>
          <p:cNvPicPr>
            <a:picLocks noChangeAspect="1"/>
          </p:cNvPicPr>
          <p:nvPr/>
        </p:nvPicPr>
        <p:blipFill>
          <a:blip r:embed="rId2"/>
          <a:srcRect t="30665" b="28503"/>
          <a:stretch>
            <a:fillRect/>
          </a:stretch>
        </p:blipFill>
        <p:spPr>
          <a:xfrm>
            <a:off x="106680" y="139700"/>
            <a:ext cx="2606675" cy="79819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dirty="0">
                <a:solidFill>
                  <a:schemeClr val="bg1"/>
                </a:solidFill>
                <a:sym typeface="+mn-ea"/>
              </a:rPr>
              <a:t>实例说明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3" name="Shape 30"/>
          <p:cNvSpPr/>
          <p:nvPr/>
        </p:nvSpPr>
        <p:spPr>
          <a:xfrm>
            <a:off x="4714875" y="3064669"/>
            <a:ext cx="4000500" cy="52149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3970" y="1310005"/>
            <a:ext cx="3561715" cy="33845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50253" y="1035509"/>
            <a:ext cx="4643465" cy="3072482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766060" y="2020570"/>
            <a:ext cx="3621405" cy="551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zh-CN" altLang="en-US" sz="3295" b="1">
                <a:solidFill>
                  <a:schemeClr val="bg1"/>
                </a:solidFill>
                <a:latin typeface="PingFang SC Semibold" panose="020B0400000000000000" charset="-122"/>
                <a:ea typeface="PingFang SC Semibold" panose="020B0400000000000000" charset="-122"/>
                <a:sym typeface="+mn-ea"/>
              </a:rPr>
              <a:t>抽奖环节</a:t>
            </a:r>
            <a:endParaRPr lang="zh-CN" altLang="en-US" sz="3295" b="1">
              <a:solidFill>
                <a:schemeClr val="bg1"/>
              </a:solidFill>
              <a:latin typeface="PingFang SC Semibold" panose="020B0400000000000000" charset="-122"/>
              <a:ea typeface="PingFang SC Semibold" panose="020B0400000000000000" charset="-122"/>
              <a:sym typeface="+mn-ea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60381" y="2997138"/>
            <a:ext cx="2823210" cy="28194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05" kern="0" spc="2" dirty="0">
                <a:solidFill>
                  <a:srgbClr val="E2E8F0"/>
                </a:solidFill>
              </a:rPr>
              <a:t>从传统</a:t>
            </a:r>
            <a:r>
              <a:rPr lang="zh-CN" altLang="en-US" sz="1705" kern="0" spc="2" dirty="0">
                <a:solidFill>
                  <a:srgbClr val="E2E8F0"/>
                </a:solidFill>
              </a:rPr>
              <a:t>手搓</a:t>
            </a:r>
            <a:r>
              <a:rPr lang="en-US" sz="1705" kern="0" spc="2" dirty="0">
                <a:solidFill>
                  <a:srgbClr val="E2E8F0"/>
                </a:solidFill>
              </a:rPr>
              <a:t>到智能优化的演进</a:t>
            </a:r>
            <a:endParaRPr lang="en-US" sz="1705" dirty="0"/>
          </a:p>
        </p:txBody>
      </p:sp>
      <p:pic>
        <p:nvPicPr>
          <p:cNvPr id="7" name="图片 6" descr="禄得网透明图"/>
          <p:cNvPicPr>
            <a:picLocks noChangeAspect="1"/>
          </p:cNvPicPr>
          <p:nvPr/>
        </p:nvPicPr>
        <p:blipFill>
          <a:blip r:embed="rId2"/>
          <a:srcRect t="30665" b="28503"/>
          <a:stretch>
            <a:fillRect/>
          </a:stretch>
        </p:blipFill>
        <p:spPr>
          <a:xfrm>
            <a:off x="106680" y="139700"/>
            <a:ext cx="2606675" cy="79819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dirty="0">
                <a:solidFill>
                  <a:schemeClr val="bg1"/>
                </a:solidFill>
                <a:sym typeface="+mn-ea"/>
              </a:rPr>
              <a:t>抽奖说明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865" y="892810"/>
            <a:ext cx="3798570" cy="14325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435" y="930910"/>
            <a:ext cx="5028565" cy="14281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35" y="2432685"/>
            <a:ext cx="2793365" cy="2698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0" y="2441575"/>
            <a:ext cx="3475355" cy="268922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50253" y="1035509"/>
            <a:ext cx="4643465" cy="3072482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p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2851150" y="2020570"/>
            <a:ext cx="3621405" cy="551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zh-CN" altLang="en-US" sz="3295" b="1">
                <a:solidFill>
                  <a:schemeClr val="bg1"/>
                </a:solidFill>
                <a:sym typeface="+mn-ea"/>
              </a:rPr>
              <a:t>感谢禄友们</a:t>
            </a:r>
            <a:endParaRPr lang="zh-CN" altLang="en-US" sz="3295" b="1" dirty="0">
              <a:solidFill>
                <a:schemeClr val="bg1"/>
              </a:solidFill>
              <a:latin typeface="PingFang SC Semibold" panose="020B0400000000000000" charset="-122"/>
              <a:ea typeface="PingFang SC Semibold" panose="020B0400000000000000" charset="-122"/>
              <a:sym typeface="+mn-ea"/>
            </a:endParaRPr>
          </a:p>
        </p:txBody>
      </p:sp>
      <p:pic>
        <p:nvPicPr>
          <p:cNvPr id="7" name="图片 6" descr="禄得网透明图"/>
          <p:cNvPicPr>
            <a:picLocks noChangeAspect="1"/>
          </p:cNvPicPr>
          <p:nvPr/>
        </p:nvPicPr>
        <p:blipFill>
          <a:blip r:embed="rId2"/>
          <a:srcRect t="30665" b="28503"/>
          <a:stretch>
            <a:fillRect/>
          </a:stretch>
        </p:blipFill>
        <p:spPr>
          <a:xfrm>
            <a:off x="106680" y="139700"/>
            <a:ext cx="2606675" cy="7981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1E293B"/>
          </a:solidFill>
        </p:spPr>
      </p:sp>
      <p:sp>
        <p:nvSpPr>
          <p:cNvPr id="4" name="Text 1"/>
          <p:cNvSpPr/>
          <p:nvPr/>
        </p:nvSpPr>
        <p:spPr>
          <a:xfrm>
            <a:off x="275590" y="289560"/>
            <a:ext cx="1243330" cy="41529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暴力穷举</a:t>
            </a:r>
            <a:r>
              <a:rPr lang="zh-CN" altLang="en-US" sz="2435" b="1" kern="0" spc="1" dirty="0">
                <a:solidFill>
                  <a:schemeClr val="bg1"/>
                </a:solidFill>
                <a:sym typeface="+mn-ea"/>
              </a:rPr>
              <a:t>不可行</a:t>
            </a:r>
            <a:endParaRPr lang="zh-CN" altLang="en-US" sz="2435" b="1" kern="0" spc="1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38760" y="984885"/>
            <a:ext cx="4538980" cy="3989070"/>
            <a:chOff x="272" y="1596"/>
            <a:chExt cx="7148" cy="628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2" y="1596"/>
              <a:ext cx="7149" cy="6283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392" y="2366"/>
              <a:ext cx="2650" cy="2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23" name="直接箭头连接符 22"/>
          <p:cNvCxnSpPr/>
          <p:nvPr>
            <p:custDataLst>
              <p:tags r:id="rId2"/>
            </p:custDataLst>
          </p:nvPr>
        </p:nvCxnSpPr>
        <p:spPr>
          <a:xfrm flipH="1">
            <a:off x="819785" y="2979420"/>
            <a:ext cx="331470" cy="1638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1097280" y="2747010"/>
            <a:ext cx="109537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十万个</a:t>
            </a:r>
            <a:r>
              <a:rPr lang="zh-CN" altLang="en-US" sz="1400" b="1">
                <a:solidFill>
                  <a:srgbClr val="FF0000"/>
                </a:solidFill>
              </a:rPr>
              <a:t>策略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24070" y="1740535"/>
            <a:ext cx="4500880" cy="2684780"/>
            <a:chOff x="7282" y="2741"/>
            <a:chExt cx="7088" cy="422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2" y="2741"/>
              <a:ext cx="7088" cy="4229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7282" y="3035"/>
              <a:ext cx="3637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7282" y="2812"/>
              <a:ext cx="230" cy="2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13" name="直接箭头连接符 12"/>
          <p:cNvCxnSpPr/>
          <p:nvPr>
            <p:custDataLst>
              <p:tags r:id="rId5"/>
            </p:custDataLst>
          </p:nvPr>
        </p:nvCxnSpPr>
        <p:spPr>
          <a:xfrm flipH="1">
            <a:off x="918210" y="3549015"/>
            <a:ext cx="331470" cy="1301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249680" y="3250565"/>
            <a:ext cx="140017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一千万</a:t>
            </a:r>
            <a:r>
              <a:rPr lang="zh-CN" altLang="en-US" sz="1400" b="1">
                <a:solidFill>
                  <a:srgbClr val="FF0000"/>
                </a:solidFill>
              </a:rPr>
              <a:t>个</a:t>
            </a:r>
            <a:r>
              <a:rPr lang="zh-CN" altLang="en-US" sz="1400" b="1">
                <a:solidFill>
                  <a:srgbClr val="FF0000"/>
                </a:solidFill>
              </a:rPr>
              <a:t>策略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7"/>
            </p:custDataLst>
          </p:nvPr>
        </p:nvCxnSpPr>
        <p:spPr>
          <a:xfrm flipH="1">
            <a:off x="666115" y="3910965"/>
            <a:ext cx="331470" cy="1301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1035050" y="3794125"/>
            <a:ext cx="140017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一亿个</a:t>
            </a:r>
            <a:r>
              <a:rPr lang="zh-CN" altLang="en-US" sz="1400" b="1">
                <a:solidFill>
                  <a:srgbClr val="FF0000"/>
                </a:solidFill>
              </a:rPr>
              <a:t>策略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918210" y="4497705"/>
            <a:ext cx="140017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百亿个</a:t>
            </a:r>
            <a:r>
              <a:rPr lang="zh-CN" altLang="en-US" sz="1400" b="1">
                <a:solidFill>
                  <a:srgbClr val="FF0000"/>
                </a:solidFill>
              </a:rPr>
              <a:t>策略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cxnSp>
        <p:nvCxnSpPr>
          <p:cNvPr id="18" name="直接箭头连接符 17"/>
          <p:cNvCxnSpPr/>
          <p:nvPr>
            <p:custDataLst>
              <p:tags r:id="rId10"/>
            </p:custDataLst>
          </p:nvPr>
        </p:nvCxnSpPr>
        <p:spPr>
          <a:xfrm flipH="1">
            <a:off x="640080" y="4681855"/>
            <a:ext cx="331470" cy="1301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5905500" y="2200910"/>
            <a:ext cx="2614295" cy="453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一亿个策略穷举就是</a:t>
            </a:r>
            <a:r>
              <a:rPr lang="zh-CN" altLang="en-US" sz="1400" b="1">
                <a:solidFill>
                  <a:srgbClr val="FF0000"/>
                </a:solidFill>
              </a:rPr>
              <a:t>大约十年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5465" y="77470"/>
            <a:ext cx="6811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34155"/>
                </a:solidFill>
                <a:sym typeface="+mn-ea"/>
              </a:rPr>
              <a:t>随机搜索：</a:t>
            </a:r>
            <a:endParaRPr lang="zh-CN" altLang="en-US" dirty="0">
              <a:solidFill>
                <a:srgbClr val="334155"/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>
              <a:solidFill>
                <a:srgbClr val="334155"/>
              </a:solidFill>
              <a:sym typeface="+mn-ea"/>
            </a:endParaRPr>
          </a:p>
          <a:p>
            <a:r>
              <a:rPr lang="zh-CN" altLang="en-US" dirty="0">
                <a:solidFill>
                  <a:srgbClr val="334155"/>
                </a:solidFill>
                <a:sym typeface="+mn-ea"/>
              </a:rPr>
              <a:t>无法</a:t>
            </a:r>
            <a:r>
              <a:rPr lang="en-US" dirty="0">
                <a:solidFill>
                  <a:srgbClr val="334155"/>
                </a:solidFill>
                <a:sym typeface="+mn-ea"/>
              </a:rPr>
              <a:t>利用历史评估信息指导搜索，每次采样都是独立的。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585" y="1214120"/>
            <a:ext cx="7575550" cy="3416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4570" y="0"/>
            <a:ext cx="713486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-3175"/>
            <a:ext cx="9144000" cy="5149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9975" y="3300095"/>
            <a:ext cx="1075055" cy="48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654050"/>
            <a:ext cx="439420" cy="209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175" y="1043305"/>
            <a:ext cx="439420" cy="209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030" y="1906905"/>
            <a:ext cx="439420" cy="2095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475" y="1428750"/>
            <a:ext cx="439420" cy="2095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020" y="4205605"/>
            <a:ext cx="439420" cy="209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" y="4624705"/>
            <a:ext cx="439420" cy="209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3" p14:bwMode="auto">
            <p14:nvContentPartPr>
              <p14:cNvPr id="14" name="墨迹 13"/>
              <p14:cNvContentPartPr/>
              <p14:nvPr/>
            </p14:nvContentPartPr>
            <p14:xfrm>
              <a:off x="1830705" y="840105"/>
              <a:ext cx="4347845" cy="249491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4"/>
            </p:blipFill>
            <p:spPr>
              <a:xfrm>
                <a:off x="1830705" y="840105"/>
                <a:ext cx="4347845" cy="2494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15" name="墨迹 14"/>
              <p14:cNvContentPartPr/>
              <p14:nvPr/>
            </p14:nvContentPartPr>
            <p14:xfrm>
              <a:off x="5648960" y="1242695"/>
              <a:ext cx="703580" cy="208343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6"/>
            </p:blipFill>
            <p:spPr>
              <a:xfrm>
                <a:off x="5648960" y="1242695"/>
                <a:ext cx="703580" cy="2083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16" name="墨迹 15"/>
              <p14:cNvContentPartPr/>
              <p14:nvPr/>
            </p14:nvContentPartPr>
            <p14:xfrm>
              <a:off x="6834505" y="1642110"/>
              <a:ext cx="1177290" cy="168783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8"/>
            </p:blipFill>
            <p:spPr>
              <a:xfrm>
                <a:off x="6834505" y="1642110"/>
                <a:ext cx="1177290" cy="168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17" name="墨迹 16"/>
              <p14:cNvContentPartPr/>
              <p14:nvPr/>
            </p14:nvContentPartPr>
            <p14:xfrm>
              <a:off x="4886960" y="3638550"/>
              <a:ext cx="1272540" cy="59753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0"/>
            </p:blipFill>
            <p:spPr>
              <a:xfrm>
                <a:off x="4886960" y="3638550"/>
                <a:ext cx="1272540" cy="597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1" p14:bwMode="auto">
            <p14:nvContentPartPr>
              <p14:cNvPr id="18" name="墨迹 17"/>
              <p14:cNvContentPartPr/>
              <p14:nvPr/>
            </p14:nvContentPartPr>
            <p14:xfrm>
              <a:off x="2952750" y="2110105"/>
              <a:ext cx="3230245" cy="143192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2"/>
            </p:blipFill>
            <p:spPr>
              <a:xfrm>
                <a:off x="2952750" y="2110105"/>
                <a:ext cx="3230245" cy="1431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19" name="墨迹 18"/>
              <p14:cNvContentPartPr/>
              <p14:nvPr/>
            </p14:nvContentPartPr>
            <p14:xfrm>
              <a:off x="704850" y="3595370"/>
              <a:ext cx="5482590" cy="102997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4"/>
            </p:blipFill>
            <p:spPr>
              <a:xfrm>
                <a:off x="704850" y="3595370"/>
                <a:ext cx="5482590" cy="1029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20" name="墨迹 19"/>
              <p14:cNvContentPartPr/>
              <p14:nvPr/>
            </p14:nvContentPartPr>
            <p14:xfrm>
              <a:off x="4027170" y="3578860"/>
              <a:ext cx="1424305" cy="123317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6"/>
            </p:blipFill>
            <p:spPr>
              <a:xfrm>
                <a:off x="4027170" y="3578860"/>
                <a:ext cx="1424305" cy="1233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24" name="墨迹 23"/>
              <p14:cNvContentPartPr/>
              <p14:nvPr/>
            </p14:nvContentPartPr>
            <p14:xfrm>
              <a:off x="4740275" y="4045585"/>
              <a:ext cx="635" cy="8953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8"/>
            </p:blipFill>
            <p:spPr>
              <a:xfrm>
                <a:off x="4740275" y="4045585"/>
                <a:ext cx="635" cy="89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47" name="墨迹 46"/>
              <p14:cNvContentPartPr/>
              <p14:nvPr/>
            </p14:nvContentPartPr>
            <p14:xfrm>
              <a:off x="5184775" y="3068955"/>
              <a:ext cx="473075" cy="25336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20"/>
            </p:blipFill>
            <p:spPr>
              <a:xfrm>
                <a:off x="5184775" y="3068955"/>
                <a:ext cx="473075" cy="25336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10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100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01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02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0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0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0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0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07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08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09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1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110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11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12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1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1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1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1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17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18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19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2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120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21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22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2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2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2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2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27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28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29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3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130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31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32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3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3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3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3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14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15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16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17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18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19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0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1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2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3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4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5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6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7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8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29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3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30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31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32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3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3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3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3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37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38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39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4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40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41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42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4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4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4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4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47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48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49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5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50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51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52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5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5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5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5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57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58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59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6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60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61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62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6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6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6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6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67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68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69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7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70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71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72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7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7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7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7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77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78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79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8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80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81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82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8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8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8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8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87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88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89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9.xml><?xml version="1.0" encoding="utf-8"?>
<p:tagLst xmlns:p="http://schemas.openxmlformats.org/presentationml/2006/main">
  <p:tag name="KSO_WM_DIAGRAM_VIRTUALLY_FRAME" val="{&quot;height&quot;:198.00000000000006,&quot;left&quot;:33.75,&quot;top&quot;:84.37503937007874,&quot;width&quot;:652.5}"/>
</p:tagLst>
</file>

<file path=ppt/tags/tag90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91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92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93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94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95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96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97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98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ags/tag99.xml><?xml version="1.0" encoding="utf-8"?>
<p:tagLst xmlns:p="http://schemas.openxmlformats.org/presentationml/2006/main">
  <p:tag name="KSO_WM_DIAGRAM_VIRTUALLY_FRAME" val="{&quot;height&quot;:381.45,&quot;left&quot;:34.75,&quot;top&quot;:19.75,&quot;width&quot;:636.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2124</Words>
  <Application>WPS 演示</Application>
  <PresentationFormat>On-screen Show (16:9)</PresentationFormat>
  <Paragraphs>323</Paragraphs>
  <Slides>54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54</vt:i4>
      </vt:variant>
    </vt:vector>
  </HeadingPairs>
  <TitlesOfParts>
    <vt:vector size="64" baseType="lpstr">
      <vt:lpstr>Arial</vt:lpstr>
      <vt:lpstr>宋体</vt:lpstr>
      <vt:lpstr>Wingdings</vt:lpstr>
      <vt:lpstr>PingFang SC Semibold</vt:lpstr>
      <vt:lpstr>Calibri</vt:lpstr>
      <vt:lpstr>等线</vt:lpstr>
      <vt:lpstr>微软雅黑</vt:lpstr>
      <vt:lpstr>Arial Unicode MS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张明皇</cp:lastModifiedBy>
  <cp:revision>13</cp:revision>
  <dcterms:created xsi:type="dcterms:W3CDTF">2026-02-22T03:24:00Z</dcterms:created>
  <dcterms:modified xsi:type="dcterms:W3CDTF">2026-02-24T03:49:53Z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5BD2A4F50720DCB3E3769A692DE72225_42</vt:lpwstr>
  </property>
  <property fmtid="{D5CDD505-2E9C-101B-9397-08002B2CF9AE}" pid="3" name="KSOProductBuildVer">
    <vt:lpwstr>2052-12.1.0.23125</vt:lpwstr>
  </property>
</Properties>
</file>